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7" r:id="rId2"/>
    <p:sldId id="268" r:id="rId3"/>
    <p:sldId id="256" r:id="rId4"/>
    <p:sldId id="269" r:id="rId5"/>
    <p:sldId id="258" r:id="rId6"/>
    <p:sldId id="270" r:id="rId7"/>
    <p:sldId id="260" r:id="rId8"/>
    <p:sldId id="261" r:id="rId9"/>
    <p:sldId id="262" r:id="rId10"/>
    <p:sldId id="271" r:id="rId11"/>
    <p:sldId id="272" r:id="rId12"/>
    <p:sldId id="265" r:id="rId13"/>
    <p:sldId id="266" r:id="rId14"/>
    <p:sldId id="301" r:id="rId15"/>
    <p:sldId id="302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5" autoAdjust="0"/>
    <p:restoredTop sz="70525" autoAdjust="0"/>
  </p:normalViewPr>
  <p:slideViewPr>
    <p:cSldViewPr snapToGrid="0">
      <p:cViewPr varScale="1">
        <p:scale>
          <a:sx n="47" d="100"/>
          <a:sy n="47" d="100"/>
        </p:scale>
        <p:origin x="66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749E1-EDB9-4639-9A8D-36E5E450F2F8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23BCF-E450-404D-8A47-3CBD19B0D7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490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E2EAE844-E282-4546-A733-E62C75ECF6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B39B6599-7D4A-4389-98A5-D27B3903DE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801F83FA-34D1-46A4-A6B6-DDF15F8BA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ACD0-0501-4F4E-BD3B-E9038988556C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7EAC478B-9199-4970-92A2-C4B79124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00179410-4E33-46F5-8123-ED6A33A3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35AA-CE19-4047-8E87-21A30D7C1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416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5C0E3A2-A7B5-4D55-BCE8-CBB2DB891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0187DFDC-99C5-45E3-8BE7-474AFF2A34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7414D0D8-73B9-4183-96D7-BB3DF60E5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ACD0-0501-4F4E-BD3B-E9038988556C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4B24C1BD-F79C-4B80-B386-1AEE14E1C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3574C670-DED9-49D9-8956-CC1B2552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35AA-CE19-4047-8E87-21A30D7C1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29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79AA0B0E-70C7-4D12-B9A5-133148C9DD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EB7FBE3B-08AC-4417-9595-41CA01DAF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6B975247-A718-4176-9C61-AD99826E9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ACD0-0501-4F4E-BD3B-E9038988556C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349CE174-116D-474A-BD36-E266687A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F6F2C40F-559E-44D4-9FCD-2B4105BFB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35AA-CE19-4047-8E87-21A30D7C1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37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C0750F2-2BDC-4A9F-AC8A-3B0A121DD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DBA84E93-89E6-462C-A0B7-93B6D645E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C53834E0-6009-4C62-BA3F-8C79D1F4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ACD0-0501-4F4E-BD3B-E9038988556C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909B1683-4F8E-4807-B7A3-99C283C49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31805D4-E864-49E5-8162-C197AEBD8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35AA-CE19-4047-8E87-21A30D7C1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00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9AF508DE-4FF2-48CD-8023-CAAEBD057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9A07C1FE-01C1-45A9-B05B-CC3238EDC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C7260EC-55D9-4118-AFBD-75AD7555D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ACD0-0501-4F4E-BD3B-E9038988556C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5D718A74-14D3-4D23-BCF5-9B6197A6A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AF5EFCD0-27CA-4013-ABD2-C09CD86A8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35AA-CE19-4047-8E87-21A30D7C1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854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D9294F9-5C1D-49B3-A623-F636350BF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C5E2C6BB-ED81-402B-B56C-07F01213D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2218D599-D931-4812-B9FF-B79E57D1D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61571CDE-0BCE-430F-A44F-67EEB699F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ACD0-0501-4F4E-BD3B-E9038988556C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B6B73269-7F0A-47A5-9B6B-71D31E9C9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677D11D7-4F31-4BFF-8141-C0061F51E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35AA-CE19-4047-8E87-21A30D7C1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160C13CC-6B66-4083-A91E-CDED3BD35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B5D1AB22-3CB8-4076-AF21-CBE70ABB4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56142F64-CEBF-452C-91FE-C68485619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32CD2F94-B8E9-4E6E-AB5A-89A54ABA65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E05E354A-AFE6-462A-87FB-ADFD11CC9B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77A2A78D-63C6-455D-A103-D2EFD1BAE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ACD0-0501-4F4E-BD3B-E9038988556C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4D4E2A22-A578-43E2-B99F-AB79FF11B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E50A4039-BFD6-40D3-A9AC-1B2ED8DF7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35AA-CE19-4047-8E87-21A30D7C1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23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88D5DD32-DD11-497F-ACA9-34349FCA6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46E88F33-526F-47DA-82FC-33C0DA087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ACD0-0501-4F4E-BD3B-E9038988556C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5A23C51C-A6AA-4BCE-9EF1-AA00ECC0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294A03BB-62AE-49B4-A2F4-54EEAAF63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35AA-CE19-4047-8E87-21A30D7C1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878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26F0B857-9179-4ECA-9AD6-78474A524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ACD0-0501-4F4E-BD3B-E9038988556C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BEE1375A-2C7B-431A-A06C-830631C1E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5A3B6EDC-AA75-4598-8980-733884D38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35AA-CE19-4047-8E87-21A30D7C1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17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C2AF351-71E5-4EF8-93BF-A2807EB8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973C5611-E63F-4CA0-9441-BCE7BFCB2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DFBCCF27-10BE-4775-AFBA-9BA4D80FE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45D71C83-F710-4E75-9A22-EF9CB6C0A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ACD0-0501-4F4E-BD3B-E9038988556C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47ACBE0A-7841-4B16-8BBA-049911384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7D4D4582-DCCF-4E88-BE1A-B2F70AE46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35AA-CE19-4047-8E87-21A30D7C1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03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A2B373F9-5668-401E-9A63-D72DF6445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B2EAF210-B8A2-4870-A4CF-31981D82FB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6737EB66-4FBE-466D-8CE4-C6B1931AA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E281AB96-B6D5-49CB-8A97-F03EA81F1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BACD0-0501-4F4E-BD3B-E9038988556C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3DCCA1AB-9913-4423-87F4-270783F13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D7FA9442-DF4B-49EA-91C6-F486C80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35AA-CE19-4047-8E87-21A30D7C1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65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3AD457D5-BDAD-4C6E-8740-1B711A62B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750C640B-5BFC-4159-9E02-A74741E0D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51058920-A122-4116-A24C-31BF9889F5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BACD0-0501-4F4E-BD3B-E9038988556C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E4EDD343-5815-42AA-BF31-326575218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FA7F82FF-0BD7-4B9C-AB8E-F022FFD99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335AA-CE19-4047-8E87-21A30D7C1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501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838210" y="276685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ja-JP" altLang="en-US" sz="96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開会宣言</a:t>
            </a:r>
            <a:endParaRPr kumimoji="1" lang="ja-JP" altLang="en-US" sz="9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622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26720" y="2766859"/>
            <a:ext cx="11135360" cy="1325563"/>
          </a:xfrm>
        </p:spPr>
        <p:txBody>
          <a:bodyPr>
            <a:noAutofit/>
          </a:bodyPr>
          <a:lstStyle/>
          <a:p>
            <a:pPr algn="ctr"/>
            <a:r>
              <a:rPr lang="ja-JP" altLang="en-US" sz="8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「綱領」朗読・「指針」唱和</a:t>
            </a:r>
            <a:endParaRPr kumimoji="1" lang="ja-JP" altLang="en-US" sz="8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838200" y="7738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商工会議所青年部</a:t>
            </a:r>
            <a:endParaRPr lang="ja-JP" altLang="en-US" sz="6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211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548640" y="773807"/>
            <a:ext cx="10993120" cy="1325563"/>
          </a:xfrm>
        </p:spPr>
        <p:txBody>
          <a:bodyPr>
            <a:noAutofit/>
          </a:bodyPr>
          <a:lstStyle/>
          <a:p>
            <a:pPr algn="ctr"/>
            <a:r>
              <a:rPr lang="ja-JP" altLang="en-US" sz="5400" dirty="0">
                <a:latin typeface="HGP明朝E" panose="02020900000000000000" pitchFamily="18" charset="-128"/>
                <a:ea typeface="HGP明朝E" panose="02020900000000000000" pitchFamily="18" charset="-128"/>
              </a:rPr>
              <a:t>●</a:t>
            </a:r>
            <a:r>
              <a:rPr lang="ja-JP" altLang="en-US" sz="54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●ブロック大会●●大会</a:t>
            </a:r>
            <a:endParaRPr kumimoji="1" lang="ja-JP" altLang="en-US" sz="5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5" name="コンテンツ プレースホルダー 5"/>
          <p:cNvSpPr>
            <a:spLocks noGrp="1"/>
          </p:cNvSpPr>
          <p:nvPr>
            <p:ph idx="1"/>
          </p:nvPr>
        </p:nvSpPr>
        <p:spPr>
          <a:xfrm>
            <a:off x="167640" y="2871894"/>
            <a:ext cx="12024360" cy="25112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43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副実行委員長</a:t>
            </a:r>
            <a:r>
              <a:rPr kumimoji="1"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en-US" sz="96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 </a:t>
            </a:r>
            <a:r>
              <a:rPr kumimoji="1" lang="ja-JP" altLang="en-US" sz="12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●●　●●</a:t>
            </a:r>
            <a:endParaRPr kumimoji="1" lang="ja-JP" altLang="en-US" sz="12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51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5BF082DA-5693-4D0A-8D51-40AFCE44975E}"/>
              </a:ext>
            </a:extLst>
          </p:cNvPr>
          <p:cNvSpPr txBox="1"/>
          <p:nvPr/>
        </p:nvSpPr>
        <p:spPr>
          <a:xfrm>
            <a:off x="10041804" y="1371600"/>
            <a:ext cx="1015663" cy="2489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綱　領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C9354A64-78FD-48B9-BDEE-002EAFF36CF7}"/>
              </a:ext>
            </a:extLst>
          </p:cNvPr>
          <p:cNvSpPr txBox="1"/>
          <p:nvPr/>
        </p:nvSpPr>
        <p:spPr>
          <a:xfrm>
            <a:off x="2314195" y="347133"/>
            <a:ext cx="7563609" cy="61637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lvl="0">
              <a:lnSpc>
                <a:spcPct val="250000"/>
              </a:lnSpc>
            </a:pPr>
            <a:r>
              <a:rPr lang="ja-JP" altLang="en-US" sz="2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商工会議所青年部は </a:t>
            </a:r>
          </a:p>
          <a:p>
            <a:pPr lvl="0">
              <a:lnSpc>
                <a:spcPct val="250000"/>
              </a:lnSpc>
            </a:pPr>
            <a:r>
              <a:rPr lang="ja-JP" altLang="en-US" sz="2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地域社会の健全な発展を図る </a:t>
            </a:r>
          </a:p>
          <a:p>
            <a:pPr lvl="0">
              <a:lnSpc>
                <a:spcPct val="250000"/>
              </a:lnSpc>
            </a:pPr>
            <a:r>
              <a:rPr lang="ja-JP" altLang="en-US" sz="2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商工会議所活動の一翼を担い </a:t>
            </a:r>
          </a:p>
          <a:p>
            <a:pPr lvl="0">
              <a:lnSpc>
                <a:spcPct val="250000"/>
              </a:lnSpc>
            </a:pPr>
            <a:r>
              <a:rPr lang="ja-JP" altLang="en-US" sz="2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次代への先導者としての責任を自覚し </a:t>
            </a:r>
          </a:p>
          <a:p>
            <a:pPr lvl="0">
              <a:lnSpc>
                <a:spcPct val="250000"/>
              </a:lnSpc>
            </a:pPr>
            <a:r>
              <a:rPr lang="ja-JP" altLang="en-US" sz="2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地域の経済的発展の支えとなり </a:t>
            </a:r>
          </a:p>
          <a:p>
            <a:pPr lvl="0">
              <a:lnSpc>
                <a:spcPct val="250000"/>
              </a:lnSpc>
            </a:pPr>
            <a:r>
              <a:rPr lang="ja-JP" altLang="en-US" sz="2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新しい文化的創造をもって </a:t>
            </a:r>
          </a:p>
          <a:p>
            <a:pPr lvl="0">
              <a:lnSpc>
                <a:spcPct val="250000"/>
              </a:lnSpc>
            </a:pPr>
            <a:r>
              <a:rPr lang="ja-JP" altLang="en-US" sz="28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豊かで住みよい郷土づくりに貢献する </a:t>
            </a:r>
          </a:p>
        </p:txBody>
      </p:sp>
    </p:spTree>
    <p:extLst>
      <p:ext uri="{BB962C8B-B14F-4D97-AF65-F5344CB8AC3E}">
        <p14:creationId xmlns:p14="http://schemas.microsoft.com/office/powerpoint/2010/main" val="240409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5BF082DA-5693-4D0A-8D51-40AFCE44975E}"/>
              </a:ext>
            </a:extLst>
          </p:cNvPr>
          <p:cNvSpPr txBox="1"/>
          <p:nvPr/>
        </p:nvSpPr>
        <p:spPr>
          <a:xfrm>
            <a:off x="10041804" y="1371600"/>
            <a:ext cx="1015663" cy="2489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　針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BEA634AA-C2F5-4932-BE5C-5A19B44A4693}"/>
              </a:ext>
            </a:extLst>
          </p:cNvPr>
          <p:cNvSpPr txBox="1"/>
          <p:nvPr/>
        </p:nvSpPr>
        <p:spPr>
          <a:xfrm>
            <a:off x="1134544" y="262466"/>
            <a:ext cx="8371523" cy="63330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われわれ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青年部は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一、地域を支える青年経済人として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 先導者たる気概で研鑚に努めよう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一、国際社会の一員であるべき   </a:t>
            </a: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国際人としての教養を高めよう </a:t>
            </a: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一、豊かな郷土を築くために   </a:t>
            </a: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創意と工夫  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勇気と情熱を傾けよう </a:t>
            </a: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一、文化を伝承しつつ   </a:t>
            </a: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新しい文化の創造に向かって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歩を進めよう </a:t>
            </a: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一、行動こそ時代を先駆けるべき</a:t>
            </a:r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青年の責務と信じ   </a:t>
            </a: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力を合わせ  国の礎となろう 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448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838210" y="276685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ja-JP" altLang="en-US" sz="96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閉会宣言</a:t>
            </a:r>
            <a:endParaRPr kumimoji="1" lang="ja-JP" altLang="en-US" sz="9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849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838200" y="77380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ja-JP" altLang="en-US" sz="72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閉会宣言</a:t>
            </a:r>
            <a:endParaRPr kumimoji="1" lang="ja-JP" altLang="en-US" sz="9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5" name="コンテンツ プレースホルダー 5"/>
          <p:cNvSpPr>
            <a:spLocks noGrp="1"/>
          </p:cNvSpPr>
          <p:nvPr>
            <p:ph idx="1"/>
          </p:nvPr>
        </p:nvSpPr>
        <p:spPr>
          <a:xfrm>
            <a:off x="838200" y="2871894"/>
            <a:ext cx="10515600" cy="25112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52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●</a:t>
            </a:r>
            <a:r>
              <a:rPr lang="ja-JP" altLang="en-US" sz="52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●ブロック大会●●大会</a:t>
            </a:r>
            <a:endParaRPr lang="en-US" altLang="ja-JP" sz="5200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 algn="ctr">
              <a:buNone/>
            </a:pPr>
            <a:r>
              <a:rPr kumimoji="1" lang="ja-JP" altLang="en-US" sz="54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副実行委員長</a:t>
            </a:r>
            <a:r>
              <a:rPr kumimoji="1"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　</a:t>
            </a:r>
            <a:r>
              <a:rPr kumimoji="1" lang="ja-JP" altLang="en-US" sz="96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●●　●●</a:t>
            </a:r>
            <a:endParaRPr kumimoji="1" lang="ja-JP" altLang="en-US" sz="9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87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838200" y="77380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ja-JP" altLang="en-US" sz="72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開会宣言</a:t>
            </a:r>
            <a:endParaRPr kumimoji="1" lang="ja-JP" altLang="en-US" sz="9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5" name="コンテンツ プレースホルダー 5"/>
          <p:cNvSpPr>
            <a:spLocks noGrp="1"/>
          </p:cNvSpPr>
          <p:nvPr>
            <p:ph idx="1"/>
          </p:nvPr>
        </p:nvSpPr>
        <p:spPr>
          <a:xfrm>
            <a:off x="838200" y="2871894"/>
            <a:ext cx="10515600" cy="25112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52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●</a:t>
            </a:r>
            <a:r>
              <a:rPr lang="ja-JP" altLang="en-US" sz="52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●ブロック大会●●大会</a:t>
            </a:r>
            <a:endParaRPr lang="en-US" altLang="ja-JP" sz="5200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 algn="ctr">
              <a:buNone/>
            </a:pPr>
            <a:r>
              <a:rPr kumimoji="1" lang="ja-JP" altLang="en-US" sz="54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実行委員長</a:t>
            </a:r>
            <a:r>
              <a:rPr kumimoji="1"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　</a:t>
            </a:r>
            <a:r>
              <a:rPr kumimoji="1" lang="ja-JP" altLang="en-US" sz="96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●●　●●</a:t>
            </a:r>
            <a:endParaRPr kumimoji="1" lang="ja-JP" altLang="en-US" sz="9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644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BF301331-3E64-4F0F-9243-BC8B4003926C}"/>
              </a:ext>
            </a:extLst>
          </p:cNvPr>
          <p:cNvSpPr txBox="1"/>
          <p:nvPr/>
        </p:nvSpPr>
        <p:spPr>
          <a:xfrm>
            <a:off x="3560875" y="730195"/>
            <a:ext cx="50702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ＹＥＧ宣言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015D762A-12BE-417D-95E9-94A68FBF4776}"/>
              </a:ext>
            </a:extLst>
          </p:cNvPr>
          <p:cNvSpPr txBox="1"/>
          <p:nvPr/>
        </p:nvSpPr>
        <p:spPr>
          <a:xfrm>
            <a:off x="1380408" y="2338175"/>
            <a:ext cx="10379447" cy="3553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0"/>
              </a:lnSpc>
            </a:pP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私はＹＥＧとして、夢に挑む。 </a:t>
            </a:r>
          </a:p>
          <a:p>
            <a:pPr>
              <a:lnSpc>
                <a:spcPts val="7000"/>
              </a:lnSpc>
            </a:pP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私たちはＹＥＧとして、 </a:t>
            </a:r>
          </a:p>
          <a:p>
            <a:pPr>
              <a:lnSpc>
                <a:spcPts val="7000"/>
              </a:lnSpc>
            </a:pP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地域を愛し、日本</a:t>
            </a:r>
            <a:r>
              <a:rPr lang="en-US" altLang="ja-JP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にっぽん</a:t>
            </a:r>
            <a:r>
              <a:rPr lang="en-US" altLang="ja-JP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を愛する。 </a:t>
            </a:r>
          </a:p>
          <a:p>
            <a:pPr>
              <a:lnSpc>
                <a:spcPts val="7000"/>
              </a:lnSpc>
            </a:pPr>
            <a:r>
              <a:rPr lang="ja-JP" altLang="en-US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すべてのＹＥＧは、連帯の証となる。</a:t>
            </a:r>
            <a:endParaRPr kumimoji="1" lang="ja-JP" altLang="en-US" sz="4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946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838210" y="276685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ja-JP" altLang="en-US" sz="96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国歌斉唱</a:t>
            </a:r>
            <a:endParaRPr kumimoji="1" lang="ja-JP" altLang="en-US" sz="9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134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DEB1224-8636-418B-A345-B1A9A687EB39}"/>
              </a:ext>
            </a:extLst>
          </p:cNvPr>
          <p:cNvSpPr txBox="1"/>
          <p:nvPr/>
        </p:nvSpPr>
        <p:spPr>
          <a:xfrm>
            <a:off x="2310348" y="571500"/>
            <a:ext cx="7109639" cy="5715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6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君が代</a:t>
            </a:r>
            <a:r>
              <a:rPr lang="ja-JP" altLang="en-US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</a:p>
          <a:p>
            <a:pPr>
              <a:lnSpc>
                <a:spcPct val="150000"/>
              </a:lnSpc>
            </a:pPr>
            <a:r>
              <a:rPr lang="ja-JP" altLang="en-US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千代に八千代に</a:t>
            </a:r>
          </a:p>
          <a:p>
            <a:pPr>
              <a:lnSpc>
                <a:spcPct val="150000"/>
              </a:lnSpc>
            </a:pPr>
            <a:r>
              <a:rPr lang="ja-JP" altLang="en-US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さざれ石の</a:t>
            </a:r>
          </a:p>
          <a:p>
            <a:pPr>
              <a:lnSpc>
                <a:spcPct val="150000"/>
              </a:lnSpc>
            </a:pPr>
            <a:r>
              <a:rPr lang="ja-JP" altLang="en-US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巌となりて</a:t>
            </a:r>
          </a:p>
          <a:p>
            <a:pPr>
              <a:lnSpc>
                <a:spcPct val="150000"/>
              </a:lnSpc>
            </a:pPr>
            <a:r>
              <a:rPr lang="ja-JP" altLang="en-US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苔のむすまで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7F70AF83-72F7-4979-BCC2-1CC1C5A60DB1}"/>
              </a:ext>
            </a:extLst>
          </p:cNvPr>
          <p:cNvSpPr txBox="1"/>
          <p:nvPr/>
        </p:nvSpPr>
        <p:spPr>
          <a:xfrm>
            <a:off x="10068004" y="1490134"/>
            <a:ext cx="1107996" cy="30649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君が代</a:t>
            </a:r>
          </a:p>
        </p:txBody>
      </p:sp>
    </p:spTree>
    <p:extLst>
      <p:ext uri="{BB962C8B-B14F-4D97-AF65-F5344CB8AC3E}">
        <p14:creationId xmlns:p14="http://schemas.microsoft.com/office/powerpoint/2010/main" val="423206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26720" y="2766859"/>
            <a:ext cx="11135360" cy="1325563"/>
          </a:xfrm>
        </p:spPr>
        <p:txBody>
          <a:bodyPr>
            <a:noAutofit/>
          </a:bodyPr>
          <a:lstStyle/>
          <a:p>
            <a:pPr algn="ctr"/>
            <a:r>
              <a:rPr lang="ja-JP" altLang="en-US" sz="96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「伸びゆく大地」斉唱</a:t>
            </a:r>
            <a:endParaRPr kumimoji="1" lang="ja-JP" altLang="en-US" sz="9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838200" y="7738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60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商工会議所青年部の歌</a:t>
            </a:r>
            <a:endParaRPr lang="ja-JP" altLang="en-US" sz="6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674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A40E0D48-F4C6-43E4-A76A-F10DCC010D10}"/>
              </a:ext>
            </a:extLst>
          </p:cNvPr>
          <p:cNvSpPr txBox="1"/>
          <p:nvPr/>
        </p:nvSpPr>
        <p:spPr>
          <a:xfrm>
            <a:off x="1866114" y="292099"/>
            <a:ext cx="7366119" cy="62738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 伸びゆく大地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伸びゆく大地  日本の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拡がる街なみ  青い空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集える仲間は  それぞれに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地域を支える  気概持つ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願いをかたちに  変えるため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商工会議所  青年部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求めて我らは  立ち上がる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841ABACB-AB0C-4878-B1D5-6D64BFEDA83D}"/>
              </a:ext>
            </a:extLst>
          </p:cNvPr>
          <p:cNvSpPr txBox="1"/>
          <p:nvPr/>
        </p:nvSpPr>
        <p:spPr>
          <a:xfrm>
            <a:off x="9633389" y="1219199"/>
            <a:ext cx="692497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伸びゆく大地</a:t>
            </a:r>
            <a:endParaRPr kumimoji="1" lang="ja-JP" altLang="en-US" sz="3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048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A40E0D48-F4C6-43E4-A76A-F10DCC010D10}"/>
              </a:ext>
            </a:extLst>
          </p:cNvPr>
          <p:cNvSpPr txBox="1"/>
          <p:nvPr/>
        </p:nvSpPr>
        <p:spPr>
          <a:xfrm>
            <a:off x="1866114" y="292099"/>
            <a:ext cx="7366119" cy="62738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二 幾山河を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幾山河を  越えて行く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道は果てなく  遠いけど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夢追う気持ちは  忘れない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人と人とが  語りあい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心と心を結ぶため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商工会議所  青年部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時代を我らは  先駆ける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841ABACB-AB0C-4878-B1D5-6D64BFEDA83D}"/>
              </a:ext>
            </a:extLst>
          </p:cNvPr>
          <p:cNvSpPr txBox="1"/>
          <p:nvPr/>
        </p:nvSpPr>
        <p:spPr>
          <a:xfrm>
            <a:off x="9633389" y="1219199"/>
            <a:ext cx="692497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伸びゆく大地</a:t>
            </a:r>
            <a:endParaRPr kumimoji="1" lang="ja-JP" altLang="en-US" sz="3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376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A40E0D48-F4C6-43E4-A76A-F10DCC010D10}"/>
              </a:ext>
            </a:extLst>
          </p:cNvPr>
          <p:cNvSpPr txBox="1"/>
          <p:nvPr/>
        </p:nvSpPr>
        <p:spPr>
          <a:xfrm>
            <a:off x="1866114" y="292099"/>
            <a:ext cx="7366119" cy="62738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三 自由の</a:t>
            </a:r>
            <a:r>
              <a:rPr lang="ja-JP" altLang="en-US" sz="3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海の</a:t>
            </a:r>
            <a:endParaRPr lang="ja-JP" altLang="en-US" sz="3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自由の海の  渚には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世界の波が  打ち寄せる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歴史の舵は  いつの世も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熱ある者が  取ってきた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豊かな郷土を築くため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商工会議所  青年部</a:t>
            </a:r>
          </a:p>
          <a:p>
            <a:pPr>
              <a:lnSpc>
                <a:spcPts val="7000"/>
              </a:lnSpc>
            </a:pPr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明日に我らは  船出する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841ABACB-AB0C-4878-B1D5-6D64BFEDA83D}"/>
              </a:ext>
            </a:extLst>
          </p:cNvPr>
          <p:cNvSpPr txBox="1"/>
          <p:nvPr/>
        </p:nvSpPr>
        <p:spPr>
          <a:xfrm>
            <a:off x="9633389" y="1219199"/>
            <a:ext cx="692497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3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伸びゆく大地</a:t>
            </a:r>
            <a:endParaRPr kumimoji="1" lang="ja-JP" altLang="en-US" sz="33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293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194</Words>
  <Application>Microsoft Office PowerPoint</Application>
  <PresentationFormat>ワイド画面</PresentationFormat>
  <Paragraphs>81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HGP明朝E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Office テーマ</vt:lpstr>
      <vt:lpstr>開会宣言</vt:lpstr>
      <vt:lpstr>開会宣言</vt:lpstr>
      <vt:lpstr>PowerPoint プレゼンテーション</vt:lpstr>
      <vt:lpstr>国歌斉唱</vt:lpstr>
      <vt:lpstr>PowerPoint プレゼンテーション</vt:lpstr>
      <vt:lpstr>「伸びゆく大地」斉唱</vt:lpstr>
      <vt:lpstr>PowerPoint プレゼンテーション</vt:lpstr>
      <vt:lpstr>PowerPoint プレゼンテーション</vt:lpstr>
      <vt:lpstr>PowerPoint プレゼンテーション</vt:lpstr>
      <vt:lpstr>「綱領」朗読・「指針」唱和</vt:lpstr>
      <vt:lpstr>●●ブロック大会●●大会</vt:lpstr>
      <vt:lpstr>PowerPoint プレゼンテーション</vt:lpstr>
      <vt:lpstr>PowerPoint プレゼンテーション</vt:lpstr>
      <vt:lpstr>閉会宣言</vt:lpstr>
      <vt:lpstr>閉会宣言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河西 徹</dc:creator>
  <cp:lastModifiedBy>sauser</cp:lastModifiedBy>
  <cp:revision>20</cp:revision>
  <dcterms:created xsi:type="dcterms:W3CDTF">2020-05-14T01:49:32Z</dcterms:created>
  <dcterms:modified xsi:type="dcterms:W3CDTF">2021-06-20T22:45:52Z</dcterms:modified>
</cp:coreProperties>
</file>