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6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422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51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913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61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994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864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778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365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945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29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369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5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304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481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5476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63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655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283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074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0167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921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86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18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363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442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373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6086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135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7828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555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0988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0182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8869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93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45261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2885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15154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478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134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9908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28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1793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36930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70989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050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5388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3681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4073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948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0908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0196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3676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8422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1502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456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99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4557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35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23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11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4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dirty="0"/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E507CAF3-0854-41CC-9437-4E73F3023DC4}"/>
              </a:ext>
            </a:extLst>
          </p:cNvPr>
          <p:cNvSpPr txBox="1"/>
          <p:nvPr/>
        </p:nvSpPr>
        <p:spPr>
          <a:xfrm>
            <a:off x="6972886" y="3038622"/>
            <a:ext cx="5219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/>
              <a:t>ロゴ</a:t>
            </a:r>
            <a:endParaRPr kumimoji="1" lang="en-US" altLang="ja-JP" sz="9600" dirty="0"/>
          </a:p>
          <a:p>
            <a:pPr algn="ctr"/>
            <a:r>
              <a:rPr kumimoji="1" lang="ja-JP" altLang="en-US" sz="96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19" name="Google Shape;21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6423E5A4-FB97-4F70-BBF0-A6E4144D6E47}"/>
              </a:ext>
            </a:extLst>
          </p:cNvPr>
          <p:cNvSpPr txBox="1"/>
          <p:nvPr/>
        </p:nvSpPr>
        <p:spPr>
          <a:xfrm>
            <a:off x="6972886" y="3038622"/>
            <a:ext cx="5219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/>
              <a:t>ロゴ</a:t>
            </a:r>
            <a:endParaRPr kumimoji="1" lang="en-US" altLang="ja-JP" sz="9600" dirty="0"/>
          </a:p>
          <a:p>
            <a:pPr algn="ctr"/>
            <a:r>
              <a:rPr kumimoji="1" lang="ja-JP" altLang="en-US" sz="96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837" y="744682"/>
            <a:ext cx="7121646" cy="56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7352" y="1054410"/>
            <a:ext cx="8403134" cy="479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dirty="0"/>
          </a:p>
        </p:txBody>
      </p:sp>
      <p:pic>
        <p:nvPicPr>
          <p:cNvPr id="237" name="Google Shape;2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6C4290EA-1F7B-413D-8505-3B36BE2612BC}"/>
              </a:ext>
            </a:extLst>
          </p:cNvPr>
          <p:cNvSpPr txBox="1"/>
          <p:nvPr/>
        </p:nvSpPr>
        <p:spPr>
          <a:xfrm>
            <a:off x="6972886" y="3038622"/>
            <a:ext cx="5219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/>
              <a:t>ロゴ</a:t>
            </a:r>
            <a:endParaRPr kumimoji="1" lang="en-US" altLang="ja-JP" sz="9600" dirty="0"/>
          </a:p>
          <a:p>
            <a:pPr algn="ctr"/>
            <a:r>
              <a:rPr kumimoji="1" lang="ja-JP" altLang="en-US" sz="96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帯広商工会議所青年部　創立30周年記念式典</a:t>
            </a:r>
            <a:endParaRPr sz="2800" b="1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8"/>
          <p:cNvSpPr txBox="1"/>
          <p:nvPr/>
        </p:nvSpPr>
        <p:spPr>
          <a:xfrm>
            <a:off x="1694795" y="2644170"/>
            <a:ext cx="880241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主催者代表挨拶</a:t>
            </a:r>
            <a:endParaRPr/>
          </a:p>
        </p:txBody>
      </p:sp>
      <p:sp>
        <p:nvSpPr>
          <p:cNvPr id="248" name="Google Shape;248;p38"/>
          <p:cNvSpPr txBox="1"/>
          <p:nvPr/>
        </p:nvSpPr>
        <p:spPr>
          <a:xfrm>
            <a:off x="0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3A56D264-F9C7-4898-ABC6-44526CE9CB8A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9"/>
          <p:cNvSpPr txBox="1"/>
          <p:nvPr/>
        </p:nvSpPr>
        <p:spPr>
          <a:xfrm>
            <a:off x="3593743" y="1463196"/>
            <a:ext cx="480131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</a:t>
            </a:r>
            <a:endParaRPr dirty="0"/>
          </a:p>
        </p:txBody>
      </p:sp>
      <p:sp>
        <p:nvSpPr>
          <p:cNvPr id="255" name="Google Shape;255;p39"/>
          <p:cNvSpPr txBox="1"/>
          <p:nvPr/>
        </p:nvSpPr>
        <p:spPr>
          <a:xfrm>
            <a:off x="1724849" y="3566809"/>
            <a:ext cx="18688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 長</a:t>
            </a:r>
            <a:endParaRPr/>
          </a:p>
        </p:txBody>
      </p:sp>
      <p:sp>
        <p:nvSpPr>
          <p:cNvPr id="256" name="Google Shape;256;p39"/>
          <p:cNvSpPr txBox="1"/>
          <p:nvPr/>
        </p:nvSpPr>
        <p:spPr>
          <a:xfrm>
            <a:off x="3593743" y="3105145"/>
            <a:ext cx="59025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endParaRPr dirty="0"/>
          </a:p>
        </p:txBody>
      </p:sp>
      <p:sp>
        <p:nvSpPr>
          <p:cNvPr id="257" name="Google Shape;257;p39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58" name="Google Shape;25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0E06BC27-6F90-4ECA-999D-DD2CFDFC7065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66" name="Google Shape;26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 txBox="1"/>
          <p:nvPr/>
        </p:nvSpPr>
        <p:spPr>
          <a:xfrm>
            <a:off x="2310348" y="2644170"/>
            <a:ext cx="757130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sz="96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歓迎のご挨拶</a:t>
            </a:r>
            <a:endParaRPr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3C9B9BE6-B0C6-4897-9C4E-1A1806F50148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1"/>
          <p:cNvSpPr txBox="1"/>
          <p:nvPr/>
        </p:nvSpPr>
        <p:spPr>
          <a:xfrm>
            <a:off x="2541175" y="1286922"/>
            <a:ext cx="710963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○○県</a:t>
            </a:r>
            <a:r>
              <a:rPr lang="ja-JP" sz="3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商工会議所連合会　副会頭</a:t>
            </a:r>
            <a:endParaRPr sz="36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　会頭</a:t>
            </a:r>
            <a:endParaRPr sz="36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75" name="Google Shape;275;p41"/>
          <p:cNvSpPr txBox="1"/>
          <p:nvPr/>
        </p:nvSpPr>
        <p:spPr>
          <a:xfrm>
            <a:off x="3036945" y="3312577"/>
            <a:ext cx="61180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endParaRPr sz="96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76" name="Google Shape;276;p41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77" name="Google Shape;27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A2401287-209F-4972-A141-BA81691700AA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2"/>
          <p:cNvSpPr txBox="1"/>
          <p:nvPr/>
        </p:nvSpPr>
        <p:spPr>
          <a:xfrm>
            <a:off x="3174873" y="2644170"/>
            <a:ext cx="584225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来賓祝辞</a:t>
            </a:r>
            <a:endParaRPr/>
          </a:p>
        </p:txBody>
      </p:sp>
      <p:sp>
        <p:nvSpPr>
          <p:cNvPr id="285" name="Google Shape;285;p42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86" name="Google Shape;28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82ACED43-A7CF-480F-8837-F370A7FA66CC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3"/>
          <p:cNvSpPr txBox="1"/>
          <p:nvPr/>
        </p:nvSpPr>
        <p:spPr>
          <a:xfrm>
            <a:off x="3094215" y="1923882"/>
            <a:ext cx="600356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〇</a:t>
            </a:r>
            <a:r>
              <a:rPr lang="ja-JP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sz="72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sz="72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4" name="Google Shape;294;p43"/>
          <p:cNvSpPr txBox="1"/>
          <p:nvPr/>
        </p:nvSpPr>
        <p:spPr>
          <a:xfrm>
            <a:off x="3464509" y="1194634"/>
            <a:ext cx="526298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○○県知事</a:t>
            </a:r>
            <a:endParaRPr sz="3600" b="1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5" name="Google Shape;295;p43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96" name="Google Shape;29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689A755-DF17-425D-9F0D-638244BAE1C2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727" y="3076938"/>
            <a:ext cx="3054546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4"/>
          <p:cNvSpPr txBox="1"/>
          <p:nvPr/>
        </p:nvSpPr>
        <p:spPr>
          <a:xfrm>
            <a:off x="5080335" y="1612833"/>
            <a:ext cx="20313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市長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4" name="Google Shape;304;p44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05" name="Google Shape;30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4"/>
          <p:cNvSpPr txBox="1"/>
          <p:nvPr/>
        </p:nvSpPr>
        <p:spPr>
          <a:xfrm>
            <a:off x="2375266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5A22A341-D3EF-4105-826D-94ED254D98E3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5"/>
          <p:cNvSpPr txBox="1"/>
          <p:nvPr/>
        </p:nvSpPr>
        <p:spPr>
          <a:xfrm>
            <a:off x="3002847" y="1612833"/>
            <a:ext cx="6186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sz="36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日本商工会議所青年部　会長</a:t>
            </a:r>
            <a:endParaRPr sz="3600" b="1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4" name="Google Shape;314;p4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15" name="Google Shape;31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5"/>
          <p:cNvSpPr txBox="1"/>
          <p:nvPr/>
        </p:nvSpPr>
        <p:spPr>
          <a:xfrm>
            <a:off x="2375266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224F23F1-2E96-40AC-94C4-A30315CC5A66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6"/>
          <p:cNvSpPr txBox="1"/>
          <p:nvPr/>
        </p:nvSpPr>
        <p:spPr>
          <a:xfrm>
            <a:off x="3541454" y="2644170"/>
            <a:ext cx="510909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来賓紹介</a:t>
            </a:r>
            <a:endParaRPr/>
          </a:p>
        </p:txBody>
      </p:sp>
      <p:sp>
        <p:nvSpPr>
          <p:cNvPr id="324" name="Google Shape;324;p46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25" name="Google Shape;32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F1FDB70C-E2DB-44F5-B5C6-3E485A183D26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7"/>
          <p:cNvSpPr txBox="1"/>
          <p:nvPr/>
        </p:nvSpPr>
        <p:spPr>
          <a:xfrm>
            <a:off x="3094215" y="1923882"/>
            <a:ext cx="600356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〇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333" name="Google Shape;333;p47"/>
          <p:cNvSpPr txBox="1"/>
          <p:nvPr/>
        </p:nvSpPr>
        <p:spPr>
          <a:xfrm>
            <a:off x="3464509" y="1194634"/>
            <a:ext cx="526298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○○県知事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4" name="Google Shape;334;p47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35" name="Google Shape;33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866D4A33-CE1A-480C-B0B0-384630B474E9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/>
          <p:nvPr/>
        </p:nvSpPr>
        <p:spPr>
          <a:xfrm>
            <a:off x="5080335" y="1612833"/>
            <a:ext cx="20313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市長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42" name="Google Shape;34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8"/>
          <p:cNvSpPr txBox="1"/>
          <p:nvPr/>
        </p:nvSpPr>
        <p:spPr>
          <a:xfrm>
            <a:off x="2375266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346" name="Google Shape;346;p48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EECB116-3419-43BF-A675-30CF3682CA5C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9"/>
          <p:cNvSpPr txBox="1"/>
          <p:nvPr/>
        </p:nvSpPr>
        <p:spPr>
          <a:xfrm>
            <a:off x="2541175" y="1286922"/>
            <a:ext cx="710963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○○県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商工会議所連合会　副会頭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商工会議所　会頭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3" name="Google Shape;353;p49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dirty="0"/>
          </a:p>
        </p:txBody>
      </p:sp>
      <p:pic>
        <p:nvPicPr>
          <p:cNvPr id="354" name="Google Shape;35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9"/>
          <p:cNvSpPr txBox="1"/>
          <p:nvPr/>
        </p:nvSpPr>
        <p:spPr>
          <a:xfrm>
            <a:off x="2384969" y="3312716"/>
            <a:ext cx="742205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33258897-21E6-4927-B852-9EF90DCC4895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"/>
          <p:cNvSpPr txBox="1"/>
          <p:nvPr/>
        </p:nvSpPr>
        <p:spPr>
          <a:xfrm>
            <a:off x="3233679" y="1612833"/>
            <a:ext cx="57246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i="0" u="none" strike="noStrike" cap="none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商工会議所　専務理事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62" name="Google Shape;36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0"/>
          <p:cNvSpPr txBox="1"/>
          <p:nvPr/>
        </p:nvSpPr>
        <p:spPr>
          <a:xfrm>
            <a:off x="2375265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366" name="Google Shape;366;p50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F076C67A-B2EF-4A9E-8B49-4F111C0B0532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1"/>
          <p:cNvSpPr txBox="1"/>
          <p:nvPr/>
        </p:nvSpPr>
        <p:spPr>
          <a:xfrm>
            <a:off x="3002847" y="1612833"/>
            <a:ext cx="6186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sz="36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日本商工会議所青年部　会長</a:t>
            </a:r>
            <a:endParaRPr sz="3600" b="1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72" name="Google Shape;37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1"/>
          <p:cNvSpPr txBox="1"/>
          <p:nvPr/>
        </p:nvSpPr>
        <p:spPr>
          <a:xfrm>
            <a:off x="2375266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376" name="Google Shape;376;p51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6F1243E3-3B9C-4016-A714-6EFB06750E3E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/>
          <p:nvPr/>
        </p:nvSpPr>
        <p:spPr>
          <a:xfrm>
            <a:off x="1617850" y="1612833"/>
            <a:ext cx="89562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日本商工会議所青年部　東地区担当副会長</a:t>
            </a:r>
            <a:endParaRPr sz="3600" b="1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82" name="Google Shape;38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2"/>
          <p:cNvSpPr txBox="1"/>
          <p:nvPr/>
        </p:nvSpPr>
        <p:spPr>
          <a:xfrm>
            <a:off x="3029291" y="3029177"/>
            <a:ext cx="613341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〇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386" name="Google Shape;386;p52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A31DE201-20BF-417E-B99D-8CED528F3E36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3"/>
          <p:cNvSpPr txBox="1"/>
          <p:nvPr/>
        </p:nvSpPr>
        <p:spPr>
          <a:xfrm>
            <a:off x="2079516" y="1612833"/>
            <a:ext cx="803296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○○県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商工会議所青年部連合会　会長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92" name="Google Shape;39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3"/>
          <p:cNvSpPr txBox="1"/>
          <p:nvPr/>
        </p:nvSpPr>
        <p:spPr>
          <a:xfrm>
            <a:off x="2375266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396" name="Google Shape;396;p53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E33DDF47-5615-490F-AAC7-37D7248152D2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6000" y="1418767"/>
            <a:ext cx="6120000" cy="383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"/>
          <p:cNvSpPr txBox="1"/>
          <p:nvPr/>
        </p:nvSpPr>
        <p:spPr>
          <a:xfrm>
            <a:off x="3002840" y="1612833"/>
            <a:ext cx="618630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会議所議員会　会長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02" name="Google Shape;40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4"/>
          <p:cNvSpPr txBox="1"/>
          <p:nvPr/>
        </p:nvSpPr>
        <p:spPr>
          <a:xfrm>
            <a:off x="2375266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406" name="Google Shape;406;p54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621084AC-952A-41B2-951F-66FE0774D4C3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5"/>
          <p:cNvSpPr txBox="1"/>
          <p:nvPr/>
        </p:nvSpPr>
        <p:spPr>
          <a:xfrm>
            <a:off x="1848681" y="1612833"/>
            <a:ext cx="84946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sz="36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一般社団法人　帯広青年会議所</a:t>
            </a:r>
            <a:r>
              <a:rPr lang="ja-JP" sz="36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r>
              <a:rPr lang="ja-JP" sz="3600" b="1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理事長</a:t>
            </a:r>
            <a:endParaRPr sz="3600" b="1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12" name="Google Shape;41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5"/>
          <p:cNvSpPr txBox="1"/>
          <p:nvPr/>
        </p:nvSpPr>
        <p:spPr>
          <a:xfrm>
            <a:off x="2375265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416" name="Google Shape;416;p5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089B12C0-B3DB-470B-9047-3DB1B44D1F3A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6"/>
          <p:cNvSpPr txBox="1"/>
          <p:nvPr/>
        </p:nvSpPr>
        <p:spPr>
          <a:xfrm>
            <a:off x="2310346" y="1612833"/>
            <a:ext cx="75713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商工会青年部連合会　会長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22" name="Google Shape;42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6"/>
          <p:cNvSpPr txBox="1"/>
          <p:nvPr/>
        </p:nvSpPr>
        <p:spPr>
          <a:xfrm>
            <a:off x="2375265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426" name="Google Shape;426;p56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62B32E5A-36A7-4137-B575-33BC483F3222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 txBox="1"/>
          <p:nvPr/>
        </p:nvSpPr>
        <p:spPr>
          <a:xfrm>
            <a:off x="2541176" y="1612833"/>
            <a:ext cx="71096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青年部協議会　会長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32" name="Google Shape;43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7"/>
          <p:cNvSpPr txBox="1"/>
          <p:nvPr/>
        </p:nvSpPr>
        <p:spPr>
          <a:xfrm>
            <a:off x="2375267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436" name="Google Shape;436;p57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BC018238-74F3-4200-AC7E-F4A2088B1429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"/>
          <p:cNvSpPr txBox="1"/>
          <p:nvPr/>
        </p:nvSpPr>
        <p:spPr>
          <a:xfrm>
            <a:off x="2310344" y="1612833"/>
            <a:ext cx="757130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商工会議所青年部ＯＢ会　会長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42" name="Google Shape;44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8"/>
          <p:cNvSpPr txBox="1"/>
          <p:nvPr/>
        </p:nvSpPr>
        <p:spPr>
          <a:xfrm>
            <a:off x="2375266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446" name="Google Shape;446;p58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A557CAEB-EE53-4B3D-98A7-9D561622925A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9"/>
          <p:cNvSpPr txBox="1"/>
          <p:nvPr/>
        </p:nvSpPr>
        <p:spPr>
          <a:xfrm>
            <a:off x="2772007" y="1612833"/>
            <a:ext cx="66479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商工会議所　女性会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会長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52" name="Google Shape;45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9"/>
          <p:cNvSpPr txBox="1"/>
          <p:nvPr/>
        </p:nvSpPr>
        <p:spPr>
          <a:xfrm>
            <a:off x="2375267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456" name="Google Shape;456;p59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4626EF75-1504-457C-883E-9DD112FFB75B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/>
          <p:nvPr/>
        </p:nvSpPr>
        <p:spPr>
          <a:xfrm>
            <a:off x="3695336" y="1612833"/>
            <a:ext cx="48013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会　会長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62" name="Google Shape;46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0"/>
          <p:cNvSpPr txBox="1"/>
          <p:nvPr/>
        </p:nvSpPr>
        <p:spPr>
          <a:xfrm>
            <a:off x="2375266" y="3029177"/>
            <a:ext cx="74414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様</a:t>
            </a:r>
            <a:endParaRPr dirty="0"/>
          </a:p>
        </p:txBody>
      </p:sp>
      <p:sp>
        <p:nvSpPr>
          <p:cNvPr id="466" name="Google Shape;466;p60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61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dirty="0"/>
          </a:p>
        </p:txBody>
      </p:sp>
      <p:pic>
        <p:nvPicPr>
          <p:cNvPr id="473" name="Google Shape;47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C1065CA9-F264-42FE-9764-7F33641BD987}"/>
              </a:ext>
            </a:extLst>
          </p:cNvPr>
          <p:cNvSpPr txBox="1"/>
          <p:nvPr/>
        </p:nvSpPr>
        <p:spPr>
          <a:xfrm>
            <a:off x="6972886" y="3038622"/>
            <a:ext cx="5219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/>
              <a:t>ロゴ</a:t>
            </a:r>
            <a:endParaRPr kumimoji="1" lang="en-US" altLang="ja-JP" sz="9600" dirty="0"/>
          </a:p>
          <a:p>
            <a:pPr algn="ctr"/>
            <a:r>
              <a:rPr kumimoji="1" lang="ja-JP" altLang="en-US" sz="96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2"/>
          <p:cNvSpPr txBox="1"/>
          <p:nvPr/>
        </p:nvSpPr>
        <p:spPr>
          <a:xfrm>
            <a:off x="3541454" y="2644170"/>
            <a:ext cx="510909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祝電披露</a:t>
            </a:r>
            <a:endParaRPr/>
          </a:p>
        </p:txBody>
      </p:sp>
      <p:pic>
        <p:nvPicPr>
          <p:cNvPr id="480" name="Google Shape;480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2"/>
          <p:cNvSpPr txBox="1"/>
          <p:nvPr/>
        </p:nvSpPr>
        <p:spPr>
          <a:xfrm>
            <a:off x="-1" y="40"/>
            <a:ext cx="91529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63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dirty="0"/>
          </a:p>
        </p:txBody>
      </p:sp>
      <p:pic>
        <p:nvPicPr>
          <p:cNvPr id="490" name="Google Shape;490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58041C1E-3706-4317-81E6-7FA87DE8DF3A}"/>
              </a:ext>
            </a:extLst>
          </p:cNvPr>
          <p:cNvSpPr txBox="1"/>
          <p:nvPr/>
        </p:nvSpPr>
        <p:spPr>
          <a:xfrm>
            <a:off x="6972886" y="3038622"/>
            <a:ext cx="5219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/>
              <a:t>ロゴ</a:t>
            </a:r>
            <a:endParaRPr kumimoji="1" lang="en-US" altLang="ja-JP" sz="9600" dirty="0"/>
          </a:p>
          <a:p>
            <a:pPr algn="ctr"/>
            <a:r>
              <a:rPr kumimoji="1" lang="ja-JP" altLang="en-US" sz="96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6000" y="2207921"/>
            <a:ext cx="5040000" cy="2438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" y="6400800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4"/>
          <p:cNvSpPr txBox="1"/>
          <p:nvPr/>
        </p:nvSpPr>
        <p:spPr>
          <a:xfrm>
            <a:off x="2105967" y="2644170"/>
            <a:ext cx="798006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sz="96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歴代会長 紹介</a:t>
            </a:r>
            <a:endParaRPr sz="9600" b="1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0" name="Google Shape;500;p64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lang="ja-JP" altLang="en-US" sz="28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/>
        </p:nvSpPr>
        <p:spPr>
          <a:xfrm>
            <a:off x="1387012" y="1612833"/>
            <a:ext cx="94179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会議所青年部　平成２０年度　会長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7" name="Google Shape;507;p65"/>
          <p:cNvSpPr txBox="1"/>
          <p:nvPr/>
        </p:nvSpPr>
        <p:spPr>
          <a:xfrm>
            <a:off x="2129207" y="3029177"/>
            <a:ext cx="7933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 smtClean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OB</a:t>
            </a:r>
            <a:endParaRPr sz="72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08" name="Google Shape;5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/>
        </p:nvSpPr>
        <p:spPr>
          <a:xfrm>
            <a:off x="1387012" y="1612833"/>
            <a:ext cx="94179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  <a:buFont typeface="Meiryo"/>
              <a:buNone/>
            </a:pP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○○商工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会議所青年部　平成</a:t>
            </a: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２１年度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　会長</a:t>
            </a:r>
            <a:endParaRPr sz="36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7" name="Google Shape;507;p65"/>
          <p:cNvSpPr txBox="1"/>
          <p:nvPr/>
        </p:nvSpPr>
        <p:spPr>
          <a:xfrm>
            <a:off x="2129207" y="3029177"/>
            <a:ext cx="7933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9600"/>
              <a:buFont typeface="Meiryo"/>
              <a:buNone/>
            </a:pPr>
            <a:r>
              <a:rPr lang="ja-JP" altLang="en-US" sz="9600" b="1" dirty="0" smtClean="0">
                <a:latin typeface="Meiryo"/>
                <a:ea typeface="Meiryo"/>
                <a:cs typeface="Meiryo"/>
                <a:sym typeface="Meiryo"/>
              </a:rPr>
              <a:t>○○ ○○</a:t>
            </a:r>
            <a:r>
              <a:rPr lang="ja-JP" altLang="en-US" sz="9600" dirty="0" smtClean="0"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en-US" altLang="ja-JP" sz="7200" b="1" dirty="0">
                <a:latin typeface="Meiryo"/>
                <a:ea typeface="Meiryo"/>
                <a:cs typeface="Meiryo"/>
                <a:sym typeface="Meiryo"/>
              </a:rPr>
              <a:t>OB</a:t>
            </a:r>
            <a:endParaRPr sz="7200" b="1" dirty="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08" name="Google Shape;5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altLang="en-US" sz="2800" b="1" dirty="0" smtClean="0"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会議所青年部　創立</a:t>
            </a:r>
            <a:r>
              <a:rPr lang="en-US" altLang="ja-JP" sz="2800" b="1" dirty="0">
                <a:latin typeface="Meiryo"/>
                <a:ea typeface="Meiryo"/>
                <a:cs typeface="Meiryo"/>
                <a:sym typeface="Meiryo"/>
              </a:rPr>
              <a:t>30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周年記念式典</a:t>
            </a:r>
            <a:endParaRPr sz="28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  <p:extLst>
      <p:ext uri="{BB962C8B-B14F-4D97-AF65-F5344CB8AC3E}">
        <p14:creationId xmlns:p14="http://schemas.microsoft.com/office/powerpoint/2010/main" val="18509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/>
        </p:nvSpPr>
        <p:spPr>
          <a:xfrm>
            <a:off x="1387012" y="1612833"/>
            <a:ext cx="94179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  <a:buFont typeface="Meiryo"/>
              <a:buNone/>
            </a:pP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○○商工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会議所青年部　平成</a:t>
            </a: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２２年度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　会長</a:t>
            </a:r>
            <a:endParaRPr sz="36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7" name="Google Shape;507;p65"/>
          <p:cNvSpPr txBox="1"/>
          <p:nvPr/>
        </p:nvSpPr>
        <p:spPr>
          <a:xfrm>
            <a:off x="2129207" y="3029177"/>
            <a:ext cx="7933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9600"/>
              <a:buFont typeface="Meiryo"/>
              <a:buNone/>
            </a:pPr>
            <a:r>
              <a:rPr lang="ja-JP" altLang="en-US" sz="9600" b="1" dirty="0" smtClean="0">
                <a:latin typeface="Meiryo"/>
                <a:ea typeface="Meiryo"/>
                <a:cs typeface="Meiryo"/>
                <a:sym typeface="Meiryo"/>
              </a:rPr>
              <a:t>○○ ○○</a:t>
            </a:r>
            <a:r>
              <a:rPr lang="ja-JP" altLang="en-US" sz="9600" dirty="0" smtClean="0"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en-US" altLang="ja-JP" sz="7200" b="1" dirty="0">
                <a:latin typeface="Meiryo"/>
                <a:ea typeface="Meiryo"/>
                <a:cs typeface="Meiryo"/>
                <a:sym typeface="Meiryo"/>
              </a:rPr>
              <a:t>OB</a:t>
            </a:r>
            <a:endParaRPr sz="7200" b="1" dirty="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08" name="Google Shape;5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altLang="en-US" sz="2800" b="1" dirty="0" smtClean="0"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会議所青年部　創立</a:t>
            </a:r>
            <a:r>
              <a:rPr lang="en-US" altLang="ja-JP" sz="2800" b="1" dirty="0">
                <a:latin typeface="Meiryo"/>
                <a:ea typeface="Meiryo"/>
                <a:cs typeface="Meiryo"/>
                <a:sym typeface="Meiryo"/>
              </a:rPr>
              <a:t>30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周年記念式典</a:t>
            </a:r>
            <a:endParaRPr sz="28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  <p:extLst>
      <p:ext uri="{BB962C8B-B14F-4D97-AF65-F5344CB8AC3E}">
        <p14:creationId xmlns:p14="http://schemas.microsoft.com/office/powerpoint/2010/main" val="33394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/>
        </p:nvSpPr>
        <p:spPr>
          <a:xfrm>
            <a:off x="1387012" y="1612833"/>
            <a:ext cx="94179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  <a:buFont typeface="Meiryo"/>
              <a:buNone/>
            </a:pP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○○商工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会議所青年部　平成</a:t>
            </a: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２３年度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　会長</a:t>
            </a:r>
            <a:endParaRPr sz="36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7" name="Google Shape;507;p65"/>
          <p:cNvSpPr txBox="1"/>
          <p:nvPr/>
        </p:nvSpPr>
        <p:spPr>
          <a:xfrm>
            <a:off x="2129207" y="3029177"/>
            <a:ext cx="7933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9600"/>
              <a:buFont typeface="Meiryo"/>
              <a:buNone/>
            </a:pPr>
            <a:r>
              <a:rPr lang="ja-JP" altLang="en-US" sz="9600" b="1" dirty="0" smtClean="0">
                <a:latin typeface="Meiryo"/>
                <a:ea typeface="Meiryo"/>
                <a:cs typeface="Meiryo"/>
                <a:sym typeface="Meiryo"/>
              </a:rPr>
              <a:t>○○ ○○</a:t>
            </a:r>
            <a:r>
              <a:rPr lang="ja-JP" altLang="en-US" sz="9600" dirty="0" smtClean="0"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en-US" altLang="ja-JP" sz="7200" b="1" dirty="0">
                <a:latin typeface="Meiryo"/>
                <a:ea typeface="Meiryo"/>
                <a:cs typeface="Meiryo"/>
                <a:sym typeface="Meiryo"/>
              </a:rPr>
              <a:t>OB</a:t>
            </a:r>
            <a:endParaRPr sz="7200" b="1" dirty="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08" name="Google Shape;5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altLang="en-US" sz="2800" b="1" dirty="0" smtClean="0"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会議所青年部　創立</a:t>
            </a:r>
            <a:r>
              <a:rPr lang="en-US" altLang="ja-JP" sz="2800" b="1" dirty="0">
                <a:latin typeface="Meiryo"/>
                <a:ea typeface="Meiryo"/>
                <a:cs typeface="Meiryo"/>
                <a:sym typeface="Meiryo"/>
              </a:rPr>
              <a:t>30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周年記念式典</a:t>
            </a:r>
            <a:endParaRPr sz="28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  <p:extLst>
      <p:ext uri="{BB962C8B-B14F-4D97-AF65-F5344CB8AC3E}">
        <p14:creationId xmlns:p14="http://schemas.microsoft.com/office/powerpoint/2010/main" val="34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/>
        </p:nvSpPr>
        <p:spPr>
          <a:xfrm>
            <a:off x="1387012" y="1612833"/>
            <a:ext cx="94179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  <a:buFont typeface="Meiryo"/>
              <a:buNone/>
            </a:pP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○○商工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会議所青年部　平成</a:t>
            </a: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２４年度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　会長</a:t>
            </a:r>
            <a:endParaRPr sz="36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7" name="Google Shape;507;p65"/>
          <p:cNvSpPr txBox="1"/>
          <p:nvPr/>
        </p:nvSpPr>
        <p:spPr>
          <a:xfrm>
            <a:off x="2129207" y="3029177"/>
            <a:ext cx="7933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9600"/>
              <a:buFont typeface="Meiryo"/>
              <a:buNone/>
            </a:pPr>
            <a:r>
              <a:rPr lang="ja-JP" altLang="en-US" sz="9600" b="1" dirty="0" smtClean="0">
                <a:latin typeface="Meiryo"/>
                <a:ea typeface="Meiryo"/>
                <a:cs typeface="Meiryo"/>
                <a:sym typeface="Meiryo"/>
              </a:rPr>
              <a:t>○○ ○○</a:t>
            </a:r>
            <a:r>
              <a:rPr lang="ja-JP" altLang="en-US" sz="9600" dirty="0" smtClean="0"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en-US" altLang="ja-JP" sz="7200" b="1" dirty="0">
                <a:latin typeface="Meiryo"/>
                <a:ea typeface="Meiryo"/>
                <a:cs typeface="Meiryo"/>
                <a:sym typeface="Meiryo"/>
              </a:rPr>
              <a:t>OB</a:t>
            </a:r>
            <a:endParaRPr sz="7200" b="1" dirty="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08" name="Google Shape;5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altLang="en-US" sz="2800" b="1" dirty="0" smtClean="0"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会議所青年部　創立</a:t>
            </a:r>
            <a:r>
              <a:rPr lang="en-US" altLang="ja-JP" sz="2800" b="1" dirty="0">
                <a:latin typeface="Meiryo"/>
                <a:ea typeface="Meiryo"/>
                <a:cs typeface="Meiryo"/>
                <a:sym typeface="Meiryo"/>
              </a:rPr>
              <a:t>30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周年記念式典</a:t>
            </a:r>
            <a:endParaRPr sz="28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  <p:extLst>
      <p:ext uri="{BB962C8B-B14F-4D97-AF65-F5344CB8AC3E}">
        <p14:creationId xmlns:p14="http://schemas.microsoft.com/office/powerpoint/2010/main" val="21058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/>
        </p:nvSpPr>
        <p:spPr>
          <a:xfrm>
            <a:off x="1387012" y="1612833"/>
            <a:ext cx="94179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  <a:buFont typeface="Meiryo"/>
              <a:buNone/>
            </a:pP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○○商工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会議所青年部　平成</a:t>
            </a: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２５年度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　会長</a:t>
            </a:r>
            <a:endParaRPr sz="36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7" name="Google Shape;507;p65"/>
          <p:cNvSpPr txBox="1"/>
          <p:nvPr/>
        </p:nvSpPr>
        <p:spPr>
          <a:xfrm>
            <a:off x="2129207" y="3029177"/>
            <a:ext cx="7933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9600"/>
              <a:buFont typeface="Meiryo"/>
              <a:buNone/>
            </a:pPr>
            <a:r>
              <a:rPr lang="ja-JP" altLang="en-US" sz="9600" b="1" dirty="0" smtClean="0">
                <a:latin typeface="Meiryo"/>
                <a:ea typeface="Meiryo"/>
                <a:cs typeface="Meiryo"/>
                <a:sym typeface="Meiryo"/>
              </a:rPr>
              <a:t>○○ ○○</a:t>
            </a:r>
            <a:r>
              <a:rPr lang="ja-JP" altLang="en-US" sz="9600" dirty="0" smtClean="0"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en-US" altLang="ja-JP" sz="7200" b="1" dirty="0">
                <a:latin typeface="Meiryo"/>
                <a:ea typeface="Meiryo"/>
                <a:cs typeface="Meiryo"/>
                <a:sym typeface="Meiryo"/>
              </a:rPr>
              <a:t>OB</a:t>
            </a:r>
            <a:endParaRPr sz="7200" b="1" dirty="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08" name="Google Shape;5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altLang="en-US" sz="2800" b="1" dirty="0" smtClean="0"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会議所青年部　創立</a:t>
            </a:r>
            <a:r>
              <a:rPr lang="en-US" altLang="ja-JP" sz="2800" b="1" dirty="0">
                <a:latin typeface="Meiryo"/>
                <a:ea typeface="Meiryo"/>
                <a:cs typeface="Meiryo"/>
                <a:sym typeface="Meiryo"/>
              </a:rPr>
              <a:t>30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周年記念式典</a:t>
            </a:r>
            <a:endParaRPr sz="28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  <p:extLst>
      <p:ext uri="{BB962C8B-B14F-4D97-AF65-F5344CB8AC3E}">
        <p14:creationId xmlns:p14="http://schemas.microsoft.com/office/powerpoint/2010/main" val="24441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/>
        </p:nvSpPr>
        <p:spPr>
          <a:xfrm>
            <a:off x="1387012" y="1612833"/>
            <a:ext cx="94179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  <a:buFont typeface="Meiryo"/>
              <a:buNone/>
            </a:pP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○○商工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会議所青年部　平成</a:t>
            </a: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２６年度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　会長</a:t>
            </a:r>
            <a:endParaRPr sz="36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7" name="Google Shape;507;p65"/>
          <p:cNvSpPr txBox="1"/>
          <p:nvPr/>
        </p:nvSpPr>
        <p:spPr>
          <a:xfrm>
            <a:off x="2129207" y="3029177"/>
            <a:ext cx="7933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9600"/>
              <a:buFont typeface="Meiryo"/>
              <a:buNone/>
            </a:pPr>
            <a:r>
              <a:rPr lang="ja-JP" altLang="en-US" sz="9600" b="1" dirty="0" smtClean="0">
                <a:latin typeface="Meiryo"/>
                <a:ea typeface="Meiryo"/>
                <a:cs typeface="Meiryo"/>
                <a:sym typeface="Meiryo"/>
              </a:rPr>
              <a:t>○○ ○○</a:t>
            </a:r>
            <a:r>
              <a:rPr lang="ja-JP" altLang="en-US" sz="9600" dirty="0" smtClean="0"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en-US" altLang="ja-JP" sz="7200" b="1" dirty="0">
                <a:latin typeface="Meiryo"/>
                <a:ea typeface="Meiryo"/>
                <a:cs typeface="Meiryo"/>
                <a:sym typeface="Meiryo"/>
              </a:rPr>
              <a:t>OB</a:t>
            </a:r>
            <a:endParaRPr sz="7200" b="1" dirty="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08" name="Google Shape;5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altLang="en-US" sz="2800" b="1" dirty="0" smtClean="0"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会議所青年部　創立</a:t>
            </a:r>
            <a:r>
              <a:rPr lang="en-US" altLang="ja-JP" sz="2800" b="1" dirty="0">
                <a:latin typeface="Meiryo"/>
                <a:ea typeface="Meiryo"/>
                <a:cs typeface="Meiryo"/>
                <a:sym typeface="Meiryo"/>
              </a:rPr>
              <a:t>30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周年記念式典</a:t>
            </a:r>
            <a:endParaRPr sz="28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  <p:extLst>
      <p:ext uri="{BB962C8B-B14F-4D97-AF65-F5344CB8AC3E}">
        <p14:creationId xmlns:p14="http://schemas.microsoft.com/office/powerpoint/2010/main" val="11431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/>
        </p:nvSpPr>
        <p:spPr>
          <a:xfrm>
            <a:off x="1387012" y="1612833"/>
            <a:ext cx="94179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  <a:buFont typeface="Meiryo"/>
              <a:buNone/>
            </a:pP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○○商工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会議所青年部　平成</a:t>
            </a: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２７年度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　会長</a:t>
            </a:r>
            <a:endParaRPr sz="36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7" name="Google Shape;507;p65"/>
          <p:cNvSpPr txBox="1"/>
          <p:nvPr/>
        </p:nvSpPr>
        <p:spPr>
          <a:xfrm>
            <a:off x="2129207" y="3029177"/>
            <a:ext cx="7933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9600"/>
              <a:buFont typeface="Meiryo"/>
              <a:buNone/>
            </a:pPr>
            <a:r>
              <a:rPr lang="ja-JP" altLang="en-US" sz="9600" b="1" dirty="0" smtClean="0">
                <a:latin typeface="Meiryo"/>
                <a:ea typeface="Meiryo"/>
                <a:cs typeface="Meiryo"/>
                <a:sym typeface="Meiryo"/>
              </a:rPr>
              <a:t>○○ ○○</a:t>
            </a:r>
            <a:r>
              <a:rPr lang="ja-JP" altLang="en-US" sz="9600" dirty="0" smtClean="0"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en-US" altLang="ja-JP" sz="7200" b="1" dirty="0">
                <a:latin typeface="Meiryo"/>
                <a:ea typeface="Meiryo"/>
                <a:cs typeface="Meiryo"/>
                <a:sym typeface="Meiryo"/>
              </a:rPr>
              <a:t>OB</a:t>
            </a:r>
            <a:endParaRPr sz="7200" b="1" dirty="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08" name="Google Shape;5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altLang="en-US" sz="2800" b="1" dirty="0" smtClean="0"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会議所青年部　創立</a:t>
            </a:r>
            <a:r>
              <a:rPr lang="en-US" altLang="ja-JP" sz="2800" b="1" dirty="0">
                <a:latin typeface="Meiryo"/>
                <a:ea typeface="Meiryo"/>
                <a:cs typeface="Meiryo"/>
                <a:sym typeface="Meiryo"/>
              </a:rPr>
              <a:t>30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周年記念式典</a:t>
            </a:r>
            <a:endParaRPr sz="28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  <p:extLst>
      <p:ext uri="{BB962C8B-B14F-4D97-AF65-F5344CB8AC3E}">
        <p14:creationId xmlns:p14="http://schemas.microsoft.com/office/powerpoint/2010/main" val="38255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/>
        </p:nvSpPr>
        <p:spPr>
          <a:xfrm>
            <a:off x="1387012" y="1612833"/>
            <a:ext cx="94179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  <a:buFont typeface="Meiryo"/>
              <a:buNone/>
            </a:pP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○○商工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会議所青年部　平成</a:t>
            </a: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２８年度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　会長</a:t>
            </a:r>
            <a:endParaRPr sz="36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7" name="Google Shape;507;p65"/>
          <p:cNvSpPr txBox="1"/>
          <p:nvPr/>
        </p:nvSpPr>
        <p:spPr>
          <a:xfrm>
            <a:off x="2129207" y="3029177"/>
            <a:ext cx="7933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9600"/>
              <a:buFont typeface="Meiryo"/>
              <a:buNone/>
            </a:pPr>
            <a:r>
              <a:rPr lang="ja-JP" altLang="en-US" sz="9600" b="1" dirty="0" smtClean="0">
                <a:latin typeface="Meiryo"/>
                <a:ea typeface="Meiryo"/>
                <a:cs typeface="Meiryo"/>
                <a:sym typeface="Meiryo"/>
              </a:rPr>
              <a:t>○○ ○○</a:t>
            </a:r>
            <a:r>
              <a:rPr lang="ja-JP" altLang="en-US" sz="9600" dirty="0" smtClean="0"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en-US" altLang="ja-JP" sz="7200" b="1" dirty="0">
                <a:latin typeface="Meiryo"/>
                <a:ea typeface="Meiryo"/>
                <a:cs typeface="Meiryo"/>
                <a:sym typeface="Meiryo"/>
              </a:rPr>
              <a:t>OB</a:t>
            </a:r>
            <a:endParaRPr sz="7200" b="1" dirty="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08" name="Google Shape;5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altLang="en-US" sz="2800" b="1" dirty="0" smtClean="0"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会議所青年部　創立</a:t>
            </a:r>
            <a:r>
              <a:rPr lang="en-US" altLang="ja-JP" sz="2800" b="1" dirty="0">
                <a:latin typeface="Meiryo"/>
                <a:ea typeface="Meiryo"/>
                <a:cs typeface="Meiryo"/>
                <a:sym typeface="Meiryo"/>
              </a:rPr>
              <a:t>30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周年記念式典</a:t>
            </a:r>
            <a:endParaRPr sz="28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  <p:extLst>
      <p:ext uri="{BB962C8B-B14F-4D97-AF65-F5344CB8AC3E}">
        <p14:creationId xmlns:p14="http://schemas.microsoft.com/office/powerpoint/2010/main" val="826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7249" y="543129"/>
            <a:ext cx="7333814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5"/>
          <p:cNvSpPr txBox="1"/>
          <p:nvPr/>
        </p:nvSpPr>
        <p:spPr>
          <a:xfrm>
            <a:off x="1387012" y="1612833"/>
            <a:ext cx="941796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  <a:buFont typeface="Meiryo"/>
              <a:buNone/>
            </a:pP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○○商工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会議所青年部　平成</a:t>
            </a:r>
            <a:r>
              <a:rPr lang="ja-JP" altLang="en-US" sz="3600" b="1" dirty="0" smtClean="0">
                <a:latin typeface="Meiryo"/>
                <a:ea typeface="Meiryo"/>
                <a:cs typeface="Meiryo"/>
                <a:sym typeface="Meiryo"/>
              </a:rPr>
              <a:t>２９年度</a:t>
            </a: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　会長</a:t>
            </a:r>
            <a:endParaRPr sz="36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7" name="Google Shape;507;p65"/>
          <p:cNvSpPr txBox="1"/>
          <p:nvPr/>
        </p:nvSpPr>
        <p:spPr>
          <a:xfrm>
            <a:off x="2129207" y="3029177"/>
            <a:ext cx="7933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9600"/>
              <a:buFont typeface="Meiryo"/>
              <a:buNone/>
            </a:pPr>
            <a:r>
              <a:rPr lang="ja-JP" altLang="en-US" sz="9600" b="1" dirty="0" smtClean="0">
                <a:latin typeface="Meiryo"/>
                <a:ea typeface="Meiryo"/>
                <a:cs typeface="Meiryo"/>
                <a:sym typeface="Meiryo"/>
              </a:rPr>
              <a:t>○○ ○○</a:t>
            </a:r>
            <a:r>
              <a:rPr lang="ja-JP" altLang="en-US" sz="9600" dirty="0" smtClean="0"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en-US" altLang="ja-JP" sz="7200" b="1" dirty="0">
                <a:latin typeface="Meiryo"/>
                <a:ea typeface="Meiryo"/>
                <a:cs typeface="Meiryo"/>
                <a:sym typeface="Meiryo"/>
              </a:rPr>
              <a:t>OB</a:t>
            </a:r>
            <a:endParaRPr sz="7200" b="1" dirty="0"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08" name="Google Shape;508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altLang="en-US" sz="2800" b="1" dirty="0" smtClean="0"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会議所青年部　創立</a:t>
            </a:r>
            <a:r>
              <a:rPr lang="en-US" altLang="ja-JP" sz="2800" b="1" dirty="0">
                <a:latin typeface="Meiryo"/>
                <a:ea typeface="Meiryo"/>
                <a:cs typeface="Meiryo"/>
                <a:sym typeface="Meiryo"/>
              </a:rPr>
              <a:t>30</a:t>
            </a: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周年記念式典</a:t>
            </a:r>
            <a:endParaRPr sz="2800" b="1" dirty="0"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  <p:extLst>
      <p:ext uri="{BB962C8B-B14F-4D97-AF65-F5344CB8AC3E}">
        <p14:creationId xmlns:p14="http://schemas.microsoft.com/office/powerpoint/2010/main" val="5478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75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lang="ja-JP" sz="28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帯広商工会議所青年部　創立30周年記念式典</a:t>
            </a:r>
            <a:endParaRPr/>
          </a:p>
        </p:txBody>
      </p:sp>
      <p:pic>
        <p:nvPicPr>
          <p:cNvPr id="607" name="Google Shape;60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0B5A8E46-921D-4828-B560-4F1FDE4519F4}"/>
              </a:ext>
            </a:extLst>
          </p:cNvPr>
          <p:cNvSpPr txBox="1"/>
          <p:nvPr/>
        </p:nvSpPr>
        <p:spPr>
          <a:xfrm>
            <a:off x="6972886" y="3038622"/>
            <a:ext cx="5219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/>
              <a:t>ロゴ</a:t>
            </a:r>
            <a:endParaRPr kumimoji="1" lang="en-US" altLang="ja-JP" sz="9600" dirty="0"/>
          </a:p>
          <a:p>
            <a:pPr algn="ctr"/>
            <a:r>
              <a:rPr kumimoji="1" lang="ja-JP" altLang="en-US" sz="96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" y="6400800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76"/>
          <p:cNvSpPr txBox="1"/>
          <p:nvPr/>
        </p:nvSpPr>
        <p:spPr>
          <a:xfrm>
            <a:off x="2105967" y="2644170"/>
            <a:ext cx="798007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歴代会長 表彰</a:t>
            </a:r>
            <a:endParaRPr sz="9600" b="1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17" name="Google Shape;617;p76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7"/>
          <p:cNvSpPr txBox="1"/>
          <p:nvPr/>
        </p:nvSpPr>
        <p:spPr>
          <a:xfrm>
            <a:off x="874861" y="2644170"/>
            <a:ext cx="1044228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6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歴代会長 代表挨拶</a:t>
            </a:r>
            <a:endParaRPr sz="9600" b="1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624" name="Google Shape;62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" y="6400800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77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8"/>
          <p:cNvSpPr txBox="1"/>
          <p:nvPr/>
        </p:nvSpPr>
        <p:spPr>
          <a:xfrm>
            <a:off x="1387011" y="1612833"/>
            <a:ext cx="94179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帯広商工会議所青年部　平成２２年度　会長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632" name="Google Shape;63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" y="6400800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78"/>
          <p:cNvSpPr txBox="1"/>
          <p:nvPr/>
        </p:nvSpPr>
        <p:spPr>
          <a:xfrm>
            <a:off x="2129207" y="3029177"/>
            <a:ext cx="79335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0" i="0" u="none" strike="noStrike" cap="none" dirty="0" smtClean="0">
                <a:solidFill>
                  <a:srgbClr val="0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ja-JP" sz="72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OB</a:t>
            </a:r>
            <a:endParaRPr sz="72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36" name="Google Shape;636;p78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79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lang="ja-JP" altLang="en-US" sz="28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dirty="0"/>
          </a:p>
        </p:txBody>
      </p:sp>
      <p:pic>
        <p:nvPicPr>
          <p:cNvPr id="643" name="Google Shape;643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EF5B2B80-E7F0-4C1F-9BD2-36A6D71CC6BB}"/>
              </a:ext>
            </a:extLst>
          </p:cNvPr>
          <p:cNvSpPr txBox="1"/>
          <p:nvPr/>
        </p:nvSpPr>
        <p:spPr>
          <a:xfrm>
            <a:off x="6972886" y="3038622"/>
            <a:ext cx="5219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/>
              <a:t>ロゴ</a:t>
            </a:r>
            <a:endParaRPr kumimoji="1" lang="en-US" altLang="ja-JP" sz="9600" dirty="0"/>
          </a:p>
          <a:p>
            <a:pPr algn="ctr"/>
            <a:r>
              <a:rPr kumimoji="1" lang="ja-JP" altLang="en-US" sz="96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0"/>
          <p:cNvSpPr txBox="1"/>
          <p:nvPr/>
        </p:nvSpPr>
        <p:spPr>
          <a:xfrm>
            <a:off x="179957" y="2767280"/>
            <a:ext cx="1183208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80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創立30周年記念事業報告</a:t>
            </a:r>
            <a:endParaRPr sz="8000" b="1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651" name="Google Shape;651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" y="6400800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80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81"/>
          <p:cNvSpPr txBox="1"/>
          <p:nvPr/>
        </p:nvSpPr>
        <p:spPr>
          <a:xfrm>
            <a:off x="2141316" y="1325014"/>
            <a:ext cx="755565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会議所青年部　</a:t>
            </a:r>
            <a:endParaRPr lang="en-US" altLang="ja-JP" sz="3600" b="1" i="0" u="none" strike="noStrike" cap="none" dirty="0" smtClean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sz="3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創立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３０周年</a:t>
            </a:r>
            <a:r>
              <a:rPr lang="ja-JP" sz="3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記念プロジェクト</a:t>
            </a:r>
            <a:endParaRPr dirty="0"/>
          </a:p>
        </p:txBody>
      </p:sp>
      <p:sp>
        <p:nvSpPr>
          <p:cNvPr id="659" name="Google Shape;659;p81"/>
          <p:cNvSpPr txBox="1"/>
          <p:nvPr/>
        </p:nvSpPr>
        <p:spPr>
          <a:xfrm>
            <a:off x="1227909" y="3566809"/>
            <a:ext cx="23658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sz="3600" b="1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リーダー</a:t>
            </a:r>
            <a:endParaRPr sz="3600" b="1" i="0" u="none" strike="noStrike" cap="none" dirty="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60" name="Google Shape;660;p81"/>
          <p:cNvSpPr txBox="1"/>
          <p:nvPr/>
        </p:nvSpPr>
        <p:spPr>
          <a:xfrm>
            <a:off x="3593743" y="3105145"/>
            <a:ext cx="59025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endParaRPr dirty="0"/>
          </a:p>
        </p:txBody>
      </p:sp>
      <p:pic>
        <p:nvPicPr>
          <p:cNvPr id="662" name="Google Shape;662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" y="6400800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1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82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eiryo"/>
              <a:buNone/>
            </a:pPr>
            <a:r>
              <a:rPr lang="ja-JP" altLang="en-US" sz="2800" b="1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i="0" u="none" strike="noStrike" cap="none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dirty="0"/>
          </a:p>
        </p:txBody>
      </p:sp>
      <p:pic>
        <p:nvPicPr>
          <p:cNvPr id="671" name="Google Shape;67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6E50AF9D-6036-4186-9AD6-229A03B0A5AB}"/>
              </a:ext>
            </a:extLst>
          </p:cNvPr>
          <p:cNvSpPr txBox="1"/>
          <p:nvPr/>
        </p:nvSpPr>
        <p:spPr>
          <a:xfrm>
            <a:off x="6972886" y="3038622"/>
            <a:ext cx="5219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/>
              <a:t>ロゴ</a:t>
            </a:r>
            <a:endParaRPr kumimoji="1" lang="en-US" altLang="ja-JP" sz="9600" dirty="0"/>
          </a:p>
          <a:p>
            <a:pPr algn="ctr"/>
            <a:r>
              <a:rPr kumimoji="1" lang="ja-JP" altLang="en-US" sz="96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3"/>
          <p:cNvSpPr txBox="1">
            <a:spLocks noGrp="1"/>
          </p:cNvSpPr>
          <p:nvPr>
            <p:ph type="ctrTitle" idx="4294967295"/>
          </p:nvPr>
        </p:nvSpPr>
        <p:spPr>
          <a:xfrm>
            <a:off x="2759280" y="2379338"/>
            <a:ext cx="6673439" cy="209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iryo"/>
              <a:buNone/>
            </a:pPr>
            <a:r>
              <a:rPr lang="ja-JP" sz="10700" b="1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閉 会 宣 言</a:t>
            </a:r>
            <a:r>
              <a:rPr lang="ja-JP" sz="9600" b="1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/>
          </a:p>
        </p:txBody>
      </p:sp>
      <p:pic>
        <p:nvPicPr>
          <p:cNvPr id="678" name="Google Shape;678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" y="6400800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83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1657" y="437460"/>
            <a:ext cx="7349407" cy="54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4"/>
          <p:cNvSpPr txBox="1"/>
          <p:nvPr/>
        </p:nvSpPr>
        <p:spPr>
          <a:xfrm>
            <a:off x="3593743" y="1463196"/>
            <a:ext cx="480131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altLang="en-US" sz="3600" b="1" dirty="0"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3600" b="1" i="0" u="none" strike="noStrike" cap="none" dirty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会議所青年部</a:t>
            </a:r>
            <a:endParaRPr dirty="0"/>
          </a:p>
        </p:txBody>
      </p:sp>
      <p:sp>
        <p:nvSpPr>
          <p:cNvPr id="687" name="Google Shape;687;p84"/>
          <p:cNvSpPr txBox="1"/>
          <p:nvPr/>
        </p:nvSpPr>
        <p:spPr>
          <a:xfrm>
            <a:off x="1227909" y="3566809"/>
            <a:ext cx="23658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eiryo"/>
              <a:buNone/>
            </a:pPr>
            <a:r>
              <a:rPr lang="ja-JP" sz="3600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副 会 長</a:t>
            </a:r>
            <a:endParaRPr/>
          </a:p>
        </p:txBody>
      </p:sp>
      <p:sp>
        <p:nvSpPr>
          <p:cNvPr id="688" name="Google Shape;688;p84"/>
          <p:cNvSpPr txBox="1"/>
          <p:nvPr/>
        </p:nvSpPr>
        <p:spPr>
          <a:xfrm>
            <a:off x="3593743" y="3105145"/>
            <a:ext cx="59025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Meiryo"/>
              <a:buNone/>
            </a:pPr>
            <a:r>
              <a:rPr lang="ja-JP" altLang="en-US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i="0" u="none" strike="noStrike" cap="none" dirty="0" smtClean="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endParaRPr dirty="0"/>
          </a:p>
        </p:txBody>
      </p:sp>
      <p:pic>
        <p:nvPicPr>
          <p:cNvPr id="689" name="Google Shape;689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" y="6400800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84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 smtClean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1BE9FD60-49DA-4074-A92C-62D41FAFF167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661" y="426443"/>
            <a:ext cx="7361403" cy="50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6000" y="2516436"/>
            <a:ext cx="7200000" cy="149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3593743" y="1463196"/>
            <a:ext cx="480131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3600" b="1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</a:t>
            </a:r>
            <a:endParaRPr dirty="0"/>
          </a:p>
        </p:txBody>
      </p:sp>
      <p:sp>
        <p:nvSpPr>
          <p:cNvPr id="208" name="Google Shape;208;p33"/>
          <p:cNvSpPr txBox="1"/>
          <p:nvPr/>
        </p:nvSpPr>
        <p:spPr>
          <a:xfrm>
            <a:off x="1227909" y="3566809"/>
            <a:ext cx="23658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副 会 長</a:t>
            </a:r>
            <a:endParaRPr/>
          </a:p>
        </p:txBody>
      </p:sp>
      <p:sp>
        <p:nvSpPr>
          <p:cNvPr id="209" name="Google Shape;209;p33"/>
          <p:cNvSpPr txBox="1"/>
          <p:nvPr/>
        </p:nvSpPr>
        <p:spPr>
          <a:xfrm>
            <a:off x="-1" y="0"/>
            <a:ext cx="91529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28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商工会議所青年部　創立30周年記念式典</a:t>
            </a:r>
            <a:endParaRPr sz="2800" b="1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799"/>
            <a:ext cx="12192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/>
        </p:nvSpPr>
        <p:spPr>
          <a:xfrm>
            <a:off x="3593743" y="3105145"/>
            <a:ext cx="59025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r>
              <a:rPr lang="ja-JP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ja-JP" altLang="en-US" sz="9600" b="1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○○</a:t>
            </a:r>
            <a:endParaRPr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3E306D93-58EB-4CF5-8BF5-047281DB568D}"/>
              </a:ext>
            </a:extLst>
          </p:cNvPr>
          <p:cNvSpPr txBox="1"/>
          <p:nvPr/>
        </p:nvSpPr>
        <p:spPr>
          <a:xfrm>
            <a:off x="8872283" y="3910379"/>
            <a:ext cx="331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/>
              <a:t>ロゴ</a:t>
            </a:r>
            <a:endParaRPr kumimoji="1" lang="en-US" altLang="ja-JP" sz="8000" dirty="0"/>
          </a:p>
          <a:p>
            <a:r>
              <a:rPr kumimoji="1" lang="ja-JP" altLang="en-US" sz="8000" dirty="0"/>
              <a:t>マーク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701</Words>
  <Application>Microsoft Office PowerPoint</Application>
  <PresentationFormat>ワイド画面</PresentationFormat>
  <Paragraphs>237</Paragraphs>
  <Slides>60</Slides>
  <Notes>60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65" baseType="lpstr">
      <vt:lpstr>MS Gothic</vt:lpstr>
      <vt:lpstr>Meiryo</vt:lpstr>
      <vt:lpstr>Arial</vt:lpstr>
      <vt:lpstr>Office テーマ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閉 会 宣 言 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sauser</cp:lastModifiedBy>
  <cp:revision>4</cp:revision>
  <dcterms:modified xsi:type="dcterms:W3CDTF">2021-09-07T03:12:19Z</dcterms:modified>
</cp:coreProperties>
</file>