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9"/>
  </p:notesMasterIdLst>
  <p:sldIdLst>
    <p:sldId id="307" r:id="rId3"/>
    <p:sldId id="256" r:id="rId4"/>
    <p:sldId id="257" r:id="rId5"/>
    <p:sldId id="264" r:id="rId6"/>
    <p:sldId id="272" r:id="rId7"/>
    <p:sldId id="308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iUz7DnCHd6KkBEpGih0e64SHjOa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29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23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7" name="Google Shape;14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10" name="Google Shape;21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D58EE2-3555-314F-A68D-5CB8FCE771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CF513AB-0CB5-8B4B-AEA0-EEBB234BEB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9015EC-7692-6248-893E-CC5E15CA4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C1EE-CFE7-6346-88D3-3526F29C22E2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668F92-9289-5B4E-AFEE-A2D7C21EC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B0EDEB-4DA8-6A45-A3CB-362CC584B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A487-3D79-554F-B537-135E1009E9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266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E9DF45-4839-674A-B448-11E34049D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209DCF-E641-2C4B-AB88-5CB549684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EF1D81-C8B0-8E4C-86F5-A031BD312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C1EE-CFE7-6346-88D3-3526F29C22E2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28ECF6-7715-0E48-9600-A22D994C0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BB9030-4B59-1341-A12E-08FC8D2B9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A487-3D79-554F-B537-135E1009E9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737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B33B4C-4A5A-EC4E-9AB8-994E704F1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BB4413A-9462-5547-8794-6554F4C8D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297C26-1356-0A46-8F25-E20175C23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C1EE-CFE7-6346-88D3-3526F29C22E2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ECEE40-EB29-FB40-A6B2-A645C6AF3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B135B3-4E91-BB48-B4BD-4FC328540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A487-3D79-554F-B537-135E1009E9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77800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DE0AA-B209-C446-8D44-EBAED7519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3C631F-CA9D-9B44-8895-A7D53D63E3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C83039C-B5B1-9740-BD36-06E9E42AF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33E5424-BDCC-9849-BC9D-1F4223B82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C1EE-CFE7-6346-88D3-3526F29C22E2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6BFD56-F1C3-AB4C-89A9-2940DDFB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112839-8EC9-F24A-B4D9-0952927A1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A487-3D79-554F-B537-135E1009E9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50550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A6F6F3-5430-9B42-A2FF-F14455D99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1793FB0-AC0A-BE41-9D22-69FC1B704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B4E7192-1031-6646-BC87-CA3AE42706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D63FBB1-CE4A-0B4D-978D-4F5187767C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34FDB9-3EC1-4943-9D57-BE257B29E0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42F858E-AF7F-BF4B-AEF8-E02F01ADE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C1EE-CFE7-6346-88D3-3526F29C22E2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3A36A4F-6983-9A41-9DA9-E40009013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660D89F-9607-CD4E-89DD-D18A626EB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A487-3D79-554F-B537-135E1009E9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4894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60177B-AAFE-5B4D-9D6A-76FC4ECC5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055D668-C213-1042-900D-2A7F6763D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C1EE-CFE7-6346-88D3-3526F29C22E2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A2BD504-71E7-F447-A7E1-21FF9F028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8C18730-ACB6-9143-B413-E6535F1A2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A487-3D79-554F-B537-135E1009E9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233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6727ED1-35B5-9447-BBF3-50554685D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C1EE-CFE7-6346-88D3-3526F29C22E2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3270236-7C91-D64B-B523-2B36A3786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509B145-B1E0-994A-9A56-69C58E76B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A487-3D79-554F-B537-135E1009E9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347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5A322A-6C2C-8D47-84D5-1DDAB7924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3544F57-A35B-F845-9F46-BE48FB7D0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949B77E-5515-FF42-B424-E85C47FBAD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01E603-0BD0-6D4A-BEB1-C7C462D6B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C1EE-CFE7-6346-88D3-3526F29C22E2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4234929-D76B-1643-83FB-A204DEA91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5010BFD-4305-6440-90CC-5F3089F29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A487-3D79-554F-B537-135E1009E9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886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13DFB2-3036-6A40-A56E-8B91E5DAE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21DAFB4-B735-3F4B-B61C-4B1EE35D68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5FF90F0-97AD-8747-A295-022A54B793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6A20FBD-CFE5-9249-AA62-87236EFAF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C1EE-CFE7-6346-88D3-3526F29C22E2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C748BD5-2AC4-CD42-A78D-38B653CCA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DB451C2-D97C-5A49-8365-5C1EE6AB0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A487-3D79-554F-B537-135E1009E9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3354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22FBF0-D3CF-4845-AC29-EA8E81970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993CC8B-510B-144A-8096-0AD37E2BA6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87A8FA-3E60-4147-90C0-35A2E35E5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C1EE-CFE7-6346-88D3-3526F29C22E2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C0608F-DBD5-0B4B-AF6F-887238DA4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F9E182-536C-6843-88FC-E603186F7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A487-3D79-554F-B537-135E1009E9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390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AC1D1B5-F6DF-F749-89AE-5EB7EEA4D1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7DDA684-4C5E-7149-916E-7B23C45538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D09C27-5852-724E-9244-CE77D6238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C1EE-CFE7-6346-88D3-3526F29C22E2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9359D4-39D5-414C-BADA-B97E9E94A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F7AB06-4FEB-524F-A2F1-C3CF60D46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A487-3D79-554F-B537-135E1009E9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620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3C3CB89-C590-B149-B83C-A612D8B5F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353DB3-0999-F84A-AF8F-15E00AD1DC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617694-A7FD-DF4D-A922-B1D9E5C0CA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1C1EE-CFE7-6346-88D3-3526F29C22E2}" type="datetimeFigureOut">
              <a:rPr kumimoji="1" lang="ja-JP" altLang="en-US" smtClean="0"/>
              <a:t>2021/2/8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D23768-838D-5944-82C2-77D332E625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160553-2A84-0B43-8A0F-7C637D2CA1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A487-3D79-554F-B537-135E1009E9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756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588" y="893"/>
            <a:ext cx="12188825" cy="68562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99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6"/>
            <a:ext cx="12188826" cy="685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832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312822" y="1819119"/>
            <a:ext cx="11566357" cy="1305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Meiryo"/>
              <a:buNone/>
            </a:pPr>
            <a:r>
              <a:rPr lang="ja-JP" sz="6400" b="1" dirty="0">
                <a:latin typeface="Meiryo"/>
                <a:ea typeface="Meiryo"/>
                <a:cs typeface="Meiryo"/>
                <a:sym typeface="Meiryo"/>
              </a:rPr>
              <a:t>役員予定者オリエンテーション</a:t>
            </a:r>
            <a:endParaRPr dirty="0"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2316480" y="3429000"/>
            <a:ext cx="7193280" cy="1305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endParaRPr sz="2590"/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lang="ja-JP" sz="2590">
                <a:latin typeface="Meiryo"/>
                <a:ea typeface="Meiryo"/>
                <a:cs typeface="Meiryo"/>
                <a:sym typeface="Meiryo"/>
              </a:rPr>
              <a:t>日時　令和２年11月19日　15：00〜17：30　　</a:t>
            </a:r>
            <a:endParaRPr sz="259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lang="ja-JP" sz="2590">
                <a:latin typeface="Meiryo"/>
                <a:ea typeface="Meiryo"/>
                <a:cs typeface="Meiryo"/>
                <a:sym typeface="Meiryo"/>
              </a:rPr>
              <a:t>場所　iichiko総合文化センター県民ギャラリー</a:t>
            </a:r>
            <a:endParaRPr sz="2590"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86" name="Google Shape;86;p1"/>
          <p:cNvCxnSpPr/>
          <p:nvPr/>
        </p:nvCxnSpPr>
        <p:spPr>
          <a:xfrm>
            <a:off x="312821" y="1203158"/>
            <a:ext cx="11566358" cy="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7" name="Google Shape;87;p1"/>
          <p:cNvSpPr txBox="1"/>
          <p:nvPr/>
        </p:nvSpPr>
        <p:spPr>
          <a:xfrm>
            <a:off x="312822" y="577313"/>
            <a:ext cx="5013158" cy="625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20"/>
              <a:buFont typeface="Meiryo"/>
              <a:buNone/>
            </a:pPr>
            <a:r>
              <a:rPr lang="ja-JP" sz="372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令和３年度日本ＹＥＧ</a:t>
            </a:r>
            <a:endParaRPr sz="5580" b="0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2153653" y="5151424"/>
            <a:ext cx="6344653" cy="1006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ja-JP" sz="24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  　進行：常務理事候補者　</a:t>
            </a:r>
            <a:r>
              <a:rPr lang="ja-JP" sz="2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篠田 佳宗</a:t>
            </a:r>
            <a:endParaRPr sz="2800" b="0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ja-JP" sz="1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（東海ブロック　愛知県連　刈谷YEG）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3" name="Google Shape;93;p2"/>
          <p:cNvCxnSpPr/>
          <p:nvPr/>
        </p:nvCxnSpPr>
        <p:spPr>
          <a:xfrm>
            <a:off x="312821" y="1203158"/>
            <a:ext cx="11566358" cy="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4" name="Google Shape;94;p2"/>
          <p:cNvSpPr txBox="1"/>
          <p:nvPr/>
        </p:nvSpPr>
        <p:spPr>
          <a:xfrm>
            <a:off x="3849231" y="266331"/>
            <a:ext cx="4493538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eiryo"/>
              <a:buNone/>
            </a:pPr>
            <a:r>
              <a:rPr lang="ja-JP" sz="48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開　会　宣　言</a:t>
            </a:r>
            <a:endParaRPr sz="4800" b="0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95" name="Google Shape;95;p2"/>
          <p:cNvSpPr txBox="1"/>
          <p:nvPr/>
        </p:nvSpPr>
        <p:spPr>
          <a:xfrm>
            <a:off x="2654446" y="2214980"/>
            <a:ext cx="6883097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eiryo"/>
              <a:buNone/>
            </a:pPr>
            <a:r>
              <a:rPr lang="ja-JP" sz="40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副会長候補者（中地区担当）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2"/>
          <p:cNvSpPr txBox="1"/>
          <p:nvPr/>
        </p:nvSpPr>
        <p:spPr>
          <a:xfrm>
            <a:off x="2925898" y="3208284"/>
            <a:ext cx="6340197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Meiryo"/>
              <a:buNone/>
            </a:pPr>
            <a:r>
              <a:rPr lang="ja-JP" sz="96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大日方 敢</a:t>
            </a:r>
            <a:endParaRPr sz="9600" b="0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97" name="Google Shape;97;p2"/>
          <p:cNvSpPr txBox="1"/>
          <p:nvPr/>
        </p:nvSpPr>
        <p:spPr>
          <a:xfrm>
            <a:off x="1173899" y="4903857"/>
            <a:ext cx="984419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iryo"/>
              <a:buNone/>
            </a:pPr>
            <a:r>
              <a:rPr lang="ja-JP" sz="36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（北陸信越ブロック　長野県連　長野YEG）</a:t>
            </a:r>
            <a:endParaRPr sz="3600" b="0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0"/>
          <p:cNvSpPr txBox="1">
            <a:spLocks noGrp="1"/>
          </p:cNvSpPr>
          <p:nvPr>
            <p:ph type="ctrTitle"/>
          </p:nvPr>
        </p:nvSpPr>
        <p:spPr>
          <a:xfrm>
            <a:off x="1352550" y="2095500"/>
            <a:ext cx="9144000" cy="3178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640"/>
              <a:buFont typeface="Meiryo"/>
              <a:buNone/>
            </a:pPr>
            <a:r>
              <a:rPr lang="ja-JP" sz="8640" b="1">
                <a:latin typeface="Meiryo"/>
                <a:ea typeface="Meiryo"/>
                <a:cs typeface="Meiryo"/>
                <a:sym typeface="Meiryo"/>
              </a:rPr>
              <a:t>休　憩</a:t>
            </a:r>
            <a:br>
              <a:rPr lang="ja-JP" sz="8640" b="1">
                <a:latin typeface="Meiryo"/>
                <a:ea typeface="Meiryo"/>
                <a:cs typeface="Meiryo"/>
                <a:sym typeface="Meiryo"/>
              </a:rPr>
            </a:br>
            <a:r>
              <a:rPr lang="ja-JP" sz="4770" b="1">
                <a:latin typeface="Meiryo"/>
                <a:ea typeface="Meiryo"/>
                <a:cs typeface="Meiryo"/>
                <a:sym typeface="Meiryo"/>
              </a:rPr>
              <a:t>（10分間）</a:t>
            </a:r>
            <a:endParaRPr sz="4770" b="1"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150" name="Google Shape;150;p10"/>
          <p:cNvCxnSpPr/>
          <p:nvPr/>
        </p:nvCxnSpPr>
        <p:spPr>
          <a:xfrm>
            <a:off x="312821" y="1203158"/>
            <a:ext cx="11566358" cy="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8"/>
          <p:cNvSpPr txBox="1">
            <a:spLocks noGrp="1"/>
          </p:cNvSpPr>
          <p:nvPr>
            <p:ph type="ctrTitle"/>
          </p:nvPr>
        </p:nvSpPr>
        <p:spPr>
          <a:xfrm>
            <a:off x="0" y="1122133"/>
            <a:ext cx="12192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Meiryo"/>
              <a:buNone/>
            </a:pPr>
            <a:r>
              <a:rPr lang="ja-JP" sz="9600" b="1">
                <a:latin typeface="Meiryo"/>
                <a:ea typeface="Meiryo"/>
                <a:cs typeface="Meiryo"/>
                <a:sym typeface="Meiryo"/>
              </a:rPr>
              <a:t>閉　会</a:t>
            </a:r>
            <a:endParaRPr sz="4800" b="1"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13" name="Google Shape;213;p18"/>
          <p:cNvSpPr txBox="1"/>
          <p:nvPr/>
        </p:nvSpPr>
        <p:spPr>
          <a:xfrm>
            <a:off x="0" y="3622080"/>
            <a:ext cx="12192000" cy="2035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Meiryo"/>
              <a:buNone/>
            </a:pPr>
            <a:r>
              <a:rPr lang="ja-JP" sz="3700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お疲れ</a:t>
            </a:r>
            <a:r>
              <a:rPr lang="ja-JP" sz="4162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様でした！</a:t>
            </a:r>
            <a:endParaRPr sz="4162" b="1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62"/>
              <a:buFont typeface="Meiryo"/>
              <a:buNone/>
            </a:pPr>
            <a:r>
              <a:rPr lang="ja-JP" sz="4162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交流会：19:00～　ソレイユ７階</a:t>
            </a:r>
            <a:endParaRPr sz="3700" b="1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80"/>
              <a:buFont typeface="Arial"/>
              <a:buNone/>
            </a:pPr>
            <a:endParaRPr sz="1480" b="1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14" name="Google Shape;214;p18"/>
          <p:cNvSpPr txBox="1"/>
          <p:nvPr/>
        </p:nvSpPr>
        <p:spPr>
          <a:xfrm>
            <a:off x="418641" y="117165"/>
            <a:ext cx="9845040" cy="1085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eiryo"/>
              <a:buNone/>
            </a:pPr>
            <a:r>
              <a:rPr lang="ja-JP" sz="4000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役員予定者オリエンテーション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5" name="Google Shape;215;p18"/>
          <p:cNvCxnSpPr/>
          <p:nvPr/>
        </p:nvCxnSpPr>
        <p:spPr>
          <a:xfrm>
            <a:off x="312821" y="1203158"/>
            <a:ext cx="11566358" cy="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32D71F22-6A90-43E9-93C8-703068B11A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52676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ワイド画面</PresentationFormat>
  <Paragraphs>16</Paragraphs>
  <Slides>6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Meiryo</vt:lpstr>
      <vt:lpstr>游ゴシック</vt:lpstr>
      <vt:lpstr>游ゴシック Light</vt:lpstr>
      <vt:lpstr>Arial</vt:lpstr>
      <vt:lpstr>Office テーマ</vt:lpstr>
      <vt:lpstr>1_Office テーマ</vt:lpstr>
      <vt:lpstr>PowerPoint プレゼンテーション</vt:lpstr>
      <vt:lpstr>役員予定者オリエンテーション</vt:lpstr>
      <vt:lpstr>PowerPoint プレゼンテーション</vt:lpstr>
      <vt:lpstr>休　憩 （10分間）</vt:lpstr>
      <vt:lpstr>閉　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役員予定者オリエンテーション</dc:title>
  <dc:creator>佐藤　文音</dc:creator>
  <cp:lastModifiedBy>大内 淳子</cp:lastModifiedBy>
  <cp:revision>2</cp:revision>
  <dcterms:created xsi:type="dcterms:W3CDTF">2020-11-14T10:35:41Z</dcterms:created>
  <dcterms:modified xsi:type="dcterms:W3CDTF">2021-02-08T08:20:07Z</dcterms:modified>
</cp:coreProperties>
</file>