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2" r:id="rId4"/>
    <p:sldId id="258" r:id="rId5"/>
    <p:sldId id="263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 snapToObjects="1" showGuides="1">
      <p:cViewPr varScale="1">
        <p:scale>
          <a:sx n="64" d="100"/>
          <a:sy n="64" d="100"/>
        </p:scale>
        <p:origin x="5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1B9B-64B1-4FBD-8A86-4AC10739A144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AB47-9A4B-46F1-ABEF-10D5032A5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137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1B9B-64B1-4FBD-8A86-4AC10739A144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AB47-9A4B-46F1-ABEF-10D5032A5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99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1B9B-64B1-4FBD-8A86-4AC10739A144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AB47-9A4B-46F1-ABEF-10D5032A5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279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正方形/長方形 7"/>
          <p:cNvSpPr/>
          <p:nvPr userDrawn="1"/>
        </p:nvSpPr>
        <p:spPr>
          <a:xfrm>
            <a:off x="0" y="1460500"/>
            <a:ext cx="12192000" cy="3683000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896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910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434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066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3444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3786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340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67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1B9B-64B1-4FBD-8A86-4AC10739A144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AB47-9A4B-46F1-ABEF-10D5032A5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703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5244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3899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48357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正方形/長方形 7"/>
          <p:cNvSpPr/>
          <p:nvPr userDrawn="1"/>
        </p:nvSpPr>
        <p:spPr>
          <a:xfrm>
            <a:off x="0" y="1460500"/>
            <a:ext cx="12192000" cy="3683000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6026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516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1574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2187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8090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1854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22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1B9B-64B1-4FBD-8A86-4AC10739A144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AB47-9A4B-46F1-ABEF-10D5032A5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19896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1086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8602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4830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601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1B9B-64B1-4FBD-8A86-4AC10739A144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AB47-9A4B-46F1-ABEF-10D5032A5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584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1B9B-64B1-4FBD-8A86-4AC10739A144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AB47-9A4B-46F1-ABEF-10D5032A5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4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1B9B-64B1-4FBD-8A86-4AC10739A144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AB47-9A4B-46F1-ABEF-10D5032A5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6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1B9B-64B1-4FBD-8A86-4AC10739A144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AB47-9A4B-46F1-ABEF-10D5032A5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326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1B9B-64B1-4FBD-8A86-4AC10739A144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AB47-9A4B-46F1-ABEF-10D5032A5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558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1B9B-64B1-4FBD-8A86-4AC10739A144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AAB47-9A4B-46F1-ABEF-10D5032A5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251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81B9B-64B1-4FBD-8A86-4AC10739A144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AAB47-9A4B-46F1-ABEF-10D5032A5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38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91999" cy="6858000"/>
          </a:xfrm>
          <a:prstGeom prst="rect">
            <a:avLst/>
          </a:prstGeom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8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419383" y="1037968"/>
            <a:ext cx="11353234" cy="90645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50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8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3EFAE-F11F-4C5B-98AE-5A96E1BA6245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77A8E-B92A-40E3-BB36-E201135DB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419383" y="1037968"/>
            <a:ext cx="11353234" cy="9064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86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529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86;p1">
            <a:extLst>
              <a:ext uri="{FF2B5EF4-FFF2-40B4-BE49-F238E27FC236}">
                <a16:creationId xmlns:a16="http://schemas.microsoft.com/office/drawing/2014/main" id="{32B62908-48F4-4154-867D-601E89CDE2F8}"/>
              </a:ext>
            </a:extLst>
          </p:cNvPr>
          <p:cNvCxnSpPr/>
          <p:nvPr/>
        </p:nvCxnSpPr>
        <p:spPr>
          <a:xfrm>
            <a:off x="312821" y="1375250"/>
            <a:ext cx="11566358" cy="0"/>
          </a:xfrm>
          <a:prstGeom prst="straightConnector1">
            <a:avLst/>
          </a:prstGeom>
          <a:noFill/>
          <a:ln w="38100" cap="flat" cmpd="sng">
            <a:solidFill>
              <a:srgbClr val="FFCCFF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907137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0451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ワイド画面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Office テーマ</vt:lpstr>
      <vt:lpstr>1_Office テーマ</vt:lpstr>
      <vt:lpstr>2_Office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cloverdesign</dc:creator>
  <cp:lastModifiedBy>大内 淳子</cp:lastModifiedBy>
  <cp:revision>5</cp:revision>
  <dcterms:created xsi:type="dcterms:W3CDTF">2020-11-05T00:43:35Z</dcterms:created>
  <dcterms:modified xsi:type="dcterms:W3CDTF">2021-02-08T08:23:05Z</dcterms:modified>
</cp:coreProperties>
</file>