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Montserrat"/>
      <p:regular r:id="rId32"/>
      <p:bold r:id="rId33"/>
      <p:italic r:id="rId34"/>
      <p:boldItalic r:id="rId35"/>
    </p:embeddedFont>
    <p:embeddedFont>
      <p:font typeface="Source Code Pro"/>
      <p:regular r:id="rId36"/>
      <p:bold r:id="rId37"/>
      <p:italic r:id="rId38"/>
      <p:boldItalic r:id="rId39"/>
    </p:embeddedFont>
    <p:embeddedFont>
      <p:font typeface="Work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regular.fntdata"/><Relationship Id="rId20" Type="http://schemas.openxmlformats.org/officeDocument/2006/relationships/slide" Target="slides/slide15.xml"/><Relationship Id="rId42" Type="http://schemas.openxmlformats.org/officeDocument/2006/relationships/font" Target="fonts/WorkSans-italic.fntdata"/><Relationship Id="rId41" Type="http://schemas.openxmlformats.org/officeDocument/2006/relationships/font" Target="fonts/Work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Work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bold.fntdata"/><Relationship Id="rId10" Type="http://schemas.openxmlformats.org/officeDocument/2006/relationships/slide" Target="slides/slide5.xml"/><Relationship Id="rId32" Type="http://schemas.openxmlformats.org/officeDocument/2006/relationships/font" Target="fonts/Montserrat-regular.fntdata"/><Relationship Id="rId13" Type="http://schemas.openxmlformats.org/officeDocument/2006/relationships/slide" Target="slides/slide8.xml"/><Relationship Id="rId35" Type="http://schemas.openxmlformats.org/officeDocument/2006/relationships/font" Target="fonts/Montserrat-boldItalic.fntdata"/><Relationship Id="rId12" Type="http://schemas.openxmlformats.org/officeDocument/2006/relationships/slide" Target="slides/slide7.xml"/><Relationship Id="rId34" Type="http://schemas.openxmlformats.org/officeDocument/2006/relationships/font" Target="fonts/Montserrat-italic.fntdata"/><Relationship Id="rId15" Type="http://schemas.openxmlformats.org/officeDocument/2006/relationships/slide" Target="slides/slide10.xml"/><Relationship Id="rId37" Type="http://schemas.openxmlformats.org/officeDocument/2006/relationships/font" Target="fonts/SourceCodePro-bold.fntdata"/><Relationship Id="rId14" Type="http://schemas.openxmlformats.org/officeDocument/2006/relationships/slide" Target="slides/slide9.xml"/><Relationship Id="rId36" Type="http://schemas.openxmlformats.org/officeDocument/2006/relationships/font" Target="fonts/SourceCodePro-regular.fntdata"/><Relationship Id="rId17" Type="http://schemas.openxmlformats.org/officeDocument/2006/relationships/slide" Target="slides/slide12.xml"/><Relationship Id="rId39" Type="http://schemas.openxmlformats.org/officeDocument/2006/relationships/font" Target="fonts/SourceCodePro-boldItalic.fntdata"/><Relationship Id="rId16" Type="http://schemas.openxmlformats.org/officeDocument/2006/relationships/slide" Target="slides/slide11.xml"/><Relationship Id="rId38" Type="http://schemas.openxmlformats.org/officeDocument/2006/relationships/font" Target="fonts/SourceCodePr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0dc2eb175b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0dc2eb175b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 ドライブは、無料プランで15GBまで利用可能です。</a:t>
            </a:r>
            <a:endParaRPr/>
          </a:p>
          <a:p>
            <a:pPr indent="0" lvl="0" marL="0" rtl="0" algn="l">
              <a:spcBef>
                <a:spcPts val="0"/>
              </a:spcBef>
              <a:spcAft>
                <a:spcPts val="0"/>
              </a:spcAft>
              <a:buClr>
                <a:schemeClr val="dk1"/>
              </a:buClr>
              <a:buSzPts val="1100"/>
              <a:buFont typeface="Arial"/>
              <a:buNone/>
            </a:pPr>
            <a:r>
              <a:rPr lang="ja"/>
              <a:t>Google ドライブのページを開くと、左側に「保存容量」という項目があります。</a:t>
            </a:r>
            <a:endParaRPr/>
          </a:p>
          <a:p>
            <a:pPr indent="0" lvl="0" marL="0" rtl="0" algn="l">
              <a:spcBef>
                <a:spcPts val="0"/>
              </a:spcBef>
              <a:spcAft>
                <a:spcPts val="0"/>
              </a:spcAft>
              <a:buNone/>
            </a:pPr>
            <a:r>
              <a:rPr lang="ja"/>
              <a:t>ここを確認すれば、保存容量が確認できます。</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0dc2eb175b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0dc2eb175b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ここまでどんどん話してきましたが、なぜYEGでGoogleドライブが使われるかなどまだイマイチわからないかもしれません。</a:t>
            </a:r>
            <a:endParaRPr/>
          </a:p>
          <a:p>
            <a:pPr indent="0" lvl="0" marL="0" rtl="0" algn="l">
              <a:spcBef>
                <a:spcPts val="0"/>
              </a:spcBef>
              <a:spcAft>
                <a:spcPts val="0"/>
              </a:spcAft>
              <a:buNone/>
            </a:pPr>
            <a:r>
              <a:rPr lang="ja"/>
              <a:t>ここでは皆様にGoogleドライブの便利さを体験していただきたいと思います。こちらのURL（アドレス）から委員会名簿に入れますので、それを皆で編集してみましょう。</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0dc2eb175b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0dc2eb175b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注意点をいくつか。</a:t>
            </a:r>
            <a:endParaRPr/>
          </a:p>
          <a:p>
            <a:pPr indent="0" lvl="0" marL="0" rtl="0" algn="l">
              <a:spcBef>
                <a:spcPts val="0"/>
              </a:spcBef>
              <a:spcAft>
                <a:spcPts val="0"/>
              </a:spcAft>
              <a:buClr>
                <a:schemeClr val="dk1"/>
              </a:buClr>
              <a:buSzPts val="1100"/>
              <a:buFont typeface="Arial"/>
              <a:buNone/>
            </a:pPr>
            <a:r>
              <a:rPr lang="ja"/>
              <a:t>共有設定を間違えると情報漏えいにつながる</a:t>
            </a:r>
            <a:endParaRPr/>
          </a:p>
          <a:p>
            <a:pPr indent="0" lvl="0" marL="0" rtl="0" algn="l">
              <a:spcBef>
                <a:spcPts val="0"/>
              </a:spcBef>
              <a:spcAft>
                <a:spcPts val="0"/>
              </a:spcAft>
              <a:buNone/>
            </a:pPr>
            <a:r>
              <a:rPr lang="ja"/>
              <a:t>Google Driveを利用すれば簡単にファイルを共有できますが、設定を間違えると情報漏えいにつながります。大事なファイルを誰でもみられる設定にすると危険なので、設定はきちんと確認しましょう。</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また2年間利用がないアカウントのデータが削除されることもある様です。</a:t>
            </a:r>
            <a:br>
              <a:rPr lang="ja"/>
            </a:br>
            <a:r>
              <a:rPr lang="ja"/>
              <a:t>Gmail・Googleドライブ・Googleフォトの利用が2年間なかった場合、サービス内のデータがすべて削除される可能性があります。</a:t>
            </a:r>
            <a:endParaRPr/>
          </a:p>
          <a:p>
            <a:pPr indent="0" lvl="0" marL="0" rtl="0" algn="l">
              <a:spcBef>
                <a:spcPts val="0"/>
              </a:spcBef>
              <a:spcAft>
                <a:spcPts val="0"/>
              </a:spcAft>
              <a:buNone/>
            </a:pPr>
            <a:r>
              <a:rPr lang="ja"/>
              <a:t>これはサービスごとの削除で、「Gmailはよく使っているけど、Googleフォトは最後に操作してから2年経過している」という場合には、Gmailのデータは残り、Googleフォトのデータのみ削除対象になります。</a:t>
            </a:r>
            <a:endParaRPr/>
          </a:p>
          <a:p>
            <a:pPr indent="0" lvl="0" marL="0" rtl="0" algn="l">
              <a:spcBef>
                <a:spcPts val="0"/>
              </a:spcBef>
              <a:spcAft>
                <a:spcPts val="0"/>
              </a:spcAft>
              <a:buNone/>
            </a:pPr>
            <a:r>
              <a:rPr lang="ja"/>
              <a:t>削除対象となるサービスがある場合、Google側から少なくとも3ヶ月以上前にお知らせがされますので、告知を見逃さないようにしましょう。</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dc2eb175b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dc2eb175b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0dc2eb175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0dc2eb175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カレンダーとは、Googleが提供する無料のスケジュール管理ツールです。ウェブで利用できるほか、iPhone、Android版のアプリも用意されているため、外出先でスマホやタブレットを使って操作することも可能です。Gmailアカウントを持っており、かつインターネットが使える場所であればどこからでもアクセスできるため、世界各国で使え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ja"/>
              <a:t>その他、自分の予定を登録するだけでなく他のユーザーとスケジュールを共有したりできます。</a:t>
            </a:r>
            <a:endParaRPr/>
          </a:p>
          <a:p>
            <a:pPr indent="0" lvl="0" marL="0" rtl="0" algn="l">
              <a:spcBef>
                <a:spcPts val="0"/>
              </a:spcBef>
              <a:spcAft>
                <a:spcPts val="0"/>
              </a:spcAft>
              <a:buClr>
                <a:schemeClr val="dk1"/>
              </a:buClr>
              <a:buSzPts val="1100"/>
              <a:buFont typeface="Arial"/>
              <a:buNone/>
            </a:pPr>
            <a:r>
              <a:rPr lang="ja"/>
              <a:t>Googleマップなど、Googleが提供する各種サービスと連携してスケジュール管理ができる便利なツールです。</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0dc2eb175b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0dc2eb175b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Googleカレンダーの便利な使い方の1つが複数のカレンダーを分けて管理することができる点です。</a:t>
            </a:r>
            <a:endParaRPr/>
          </a:p>
          <a:p>
            <a:pPr indent="0" lvl="0" marL="0" rtl="0" algn="l">
              <a:spcBef>
                <a:spcPts val="0"/>
              </a:spcBef>
              <a:spcAft>
                <a:spcPts val="0"/>
              </a:spcAft>
              <a:buNone/>
            </a:pPr>
            <a:r>
              <a:rPr lang="ja"/>
              <a:t>例えば自分のカレンダーの他に委員会カレンダーというものがあるので、それらをまとめて閲覧することも可能です。</a:t>
            </a:r>
            <a:endParaRPr/>
          </a:p>
          <a:p>
            <a:pPr indent="0" lvl="0" marL="0" rtl="0" algn="l">
              <a:spcBef>
                <a:spcPts val="0"/>
              </a:spcBef>
              <a:spcAft>
                <a:spcPts val="0"/>
              </a:spcAft>
              <a:buNone/>
            </a:pPr>
            <a:r>
              <a:rPr lang="ja"/>
              <a:t>委員会カレンダーは全員閲覧できる様にしてください。まだ閲覧できない方はこちらのリンクをクリックしてください。</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108aeb17c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108aeb17c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画像の右上にある赤枠をクリックすると、「日、週、月、年、スケジュール、4日（カスタム）」と表示されます。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大まかなスケジュールを確認したいときは、「月」や「週」で表示。</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1日のスケジュールを確認したいときは「日」、スケジュールのみを確認したいときは「スケジュール」をクリックするとスケジュールだけを確認できます。</a:t>
            </a:r>
            <a:endParaRPr/>
          </a:p>
          <a:p>
            <a:pPr indent="0" lvl="0" marL="0" rtl="0" algn="l">
              <a:spcBef>
                <a:spcPts val="0"/>
              </a:spcBef>
              <a:spcAft>
                <a:spcPts val="0"/>
              </a:spcAft>
              <a:buNone/>
            </a:pPr>
            <a:r>
              <a:rPr lang="ja"/>
              <a:t>安蒜のおすすめは、歯車マーク-&gt;設定の中で行える、カスタムビューの「3週間」です。</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108aeb17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108aeb17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スケジュールを作成したい日時を選択してクリックすると、上画像のようにスケジュールの作成画面が表示されます。</a:t>
            </a:r>
            <a:endParaRPr/>
          </a:p>
          <a:p>
            <a:pPr indent="0" lvl="0" marL="0" rtl="0" algn="l">
              <a:spcBef>
                <a:spcPts val="0"/>
              </a:spcBef>
              <a:spcAft>
                <a:spcPts val="0"/>
              </a:spcAft>
              <a:buNone/>
            </a:pPr>
            <a:r>
              <a:rPr lang="ja"/>
              <a:t>フォームにスケジュールのタイトルやその他情報を入力し、「保存」をクリック。</a:t>
            </a:r>
            <a:endParaRPr/>
          </a:p>
          <a:p>
            <a:pPr indent="0" lvl="0" marL="0" rtl="0" algn="l">
              <a:spcBef>
                <a:spcPts val="0"/>
              </a:spcBef>
              <a:spcAft>
                <a:spcPts val="0"/>
              </a:spcAft>
              <a:buNone/>
            </a:pPr>
            <a:r>
              <a:rPr lang="ja"/>
              <a:t>ここで便利な技としては、タイトル部分に時間を記入すると別途時間の枠を編集しなくても時間指定できます。</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0dc2eb175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0dc2eb175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 Google カレンダー は、PCだけでなく、スマートフォンやタブレットでも利用できます。アプリを経由しての利用となりますが、PC版のカレンダーとほぼ同じように利用できます。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アプリは以下のリンクからダウンロードできます。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Android:Googleカレンダー – Google Play のアプリ</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iPhone/iPad:‎「Google カレンダー: 予定をスマートに管理する」をApp Storeで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10dc2eb175b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10dc2eb175b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08aeb17c4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08aeb17c4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0dc2eb175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10dc2eb175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Zoom（ズーム）とは、アメリカのZoomビデオコミュニケーションズが提供する、WEB会議ツールのこと。映像と音声を使って、オンライン上でWEB会議（WEBミーティング）を行うことができます。</a:t>
            </a:r>
            <a:endParaRPr/>
          </a:p>
          <a:p>
            <a:pPr indent="0" lvl="0" marL="0" rtl="0" algn="l">
              <a:spcBef>
                <a:spcPts val="0"/>
              </a:spcBef>
              <a:spcAft>
                <a:spcPts val="0"/>
              </a:spcAft>
              <a:buNone/>
            </a:pPr>
            <a:r>
              <a:rPr lang="ja"/>
              <a:t>従来であれば、会議のために全員が1つの場所に集まる必要がありましたが、Zoom（ズーム）を使うことによって、参加者がそれぞれ別の場所にいても、オンライン上で簡単に会議を行うことが可能になります。</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右の図は世界のビデオ通話ツールの世界でのシェアを2020年と21年で比べたものです。</a:t>
            </a:r>
            <a:endParaRPr/>
          </a:p>
          <a:p>
            <a:pPr indent="0" lvl="0" marL="0" rtl="0" algn="l">
              <a:spcBef>
                <a:spcPts val="0"/>
              </a:spcBef>
              <a:spcAft>
                <a:spcPts val="0"/>
              </a:spcAft>
              <a:buNone/>
            </a:pPr>
            <a:r>
              <a:rPr lang="ja">
                <a:solidFill>
                  <a:schemeClr val="dk1"/>
                </a:solidFill>
              </a:rPr>
              <a:t>Zoomはご覧のようにコロナ禍で業績を大きく伸ばした企業の1つです。</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0dc2eb175b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10dc2eb175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Zoom（ズーム）は、パソコンやタブレット、スマートフォンで利用できます。細かい資料を閲覧しなければならない時などはパソコンや大きめのタブレットの利用をオススメします。</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WEB（ウェブ）カメラは、テパソコンに接続して、Zoom（ズーム）内に自分の顔を映します。USBで接続できるタイプは2,000円前後で購入できる比較的安価なものも多く販売されています。内蔵カメラが搭載されているノートパソコンなどであれば、別途用意する必要はありません。一度自分の顔を確認いただいて、暗いなと思われる場合は追加の照明をオススメします。（照明オンオフ紹介）</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ja"/>
              <a:t>イヤホン／スピーカー・マイクについて</a:t>
            </a:r>
            <a:endParaRPr/>
          </a:p>
          <a:p>
            <a:pPr indent="0" lvl="0" marL="0" rtl="0" algn="l">
              <a:spcBef>
                <a:spcPts val="0"/>
              </a:spcBef>
              <a:spcAft>
                <a:spcPts val="0"/>
              </a:spcAft>
              <a:buClr>
                <a:schemeClr val="dk1"/>
              </a:buClr>
              <a:buSzPts val="1100"/>
              <a:buFont typeface="Arial"/>
              <a:buNone/>
            </a:pPr>
            <a:r>
              <a:rPr lang="ja"/>
              <a:t>音声を拾うためのマイクは、ノートパソコンやウェブカメラに内蔵されていることも多くあります。ただし、周囲の音を拾ってしまうなどの理由で、相手が聞き取りづらくなってしまう場合は、ヘッドセットやマイク付きイヤホンの利用がオススメです。</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dc2eb175b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dc2eb175b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Zoom（ズーム）には、無料版と有料版がありますが、無料アカウントでもほとんどの機能を利用できます。まずは、無料アカウントを作成して、実際にWEB会議を試してみましょう。</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無料アカウントには、複数人でのミーティングは40分までなど、一部の機能に制限があります。業務などで本格的にZoom（ズーム）を導入する場合、ホストとして主催するようになったら、さまざまな機能が使える有料版へのアップグレードを検討すると良いでしょう。</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dc2eb175b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0dc2eb175b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0dc2eb175b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0dc2eb175b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108aeb17c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108aeb17c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108aeb17c4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108aeb17c4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dc2eb175b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dc2eb175b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dc2eb175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0dc2eb175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 ドライブは、Googleが提供している、オンライン上のデータ保存サービスです。</a:t>
            </a:r>
            <a:endParaRPr/>
          </a:p>
          <a:p>
            <a:pPr indent="0" lvl="0" marL="0" rtl="0" algn="l">
              <a:spcBef>
                <a:spcPts val="0"/>
              </a:spcBef>
              <a:spcAft>
                <a:spcPts val="0"/>
              </a:spcAft>
              <a:buClr>
                <a:schemeClr val="dk1"/>
              </a:buClr>
              <a:buSzPts val="1100"/>
              <a:buFont typeface="Arial"/>
              <a:buNone/>
            </a:pPr>
            <a:r>
              <a:rPr lang="ja"/>
              <a:t>クラウドストレージやオンラインストレージともいい、インターネット上にデータを保管しておくことができます。</a:t>
            </a:r>
            <a:endParaRPr/>
          </a:p>
          <a:p>
            <a:pPr indent="0" lvl="0" marL="0" rtl="0" algn="l">
              <a:spcBef>
                <a:spcPts val="0"/>
              </a:spcBef>
              <a:spcAft>
                <a:spcPts val="0"/>
              </a:spcAft>
              <a:buClr>
                <a:schemeClr val="dk1"/>
              </a:buClr>
              <a:buSzPts val="1100"/>
              <a:buFont typeface="Arial"/>
              <a:buNone/>
            </a:pPr>
            <a:r>
              <a:rPr lang="ja"/>
              <a:t>保管したデータは、パソコンのほか、スマートフォンやタブレットからもアクセスが可能です。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プランは無料プランから有料プランまであり、容量の違いで分けられています。</a:t>
            </a:r>
            <a:endParaRPr/>
          </a:p>
          <a:p>
            <a:pPr indent="0" lvl="0" marL="0" rtl="0" algn="l">
              <a:spcBef>
                <a:spcPts val="0"/>
              </a:spcBef>
              <a:spcAft>
                <a:spcPts val="0"/>
              </a:spcAft>
              <a:buClr>
                <a:schemeClr val="dk1"/>
              </a:buClr>
              <a:buSzPts val="1100"/>
              <a:buFont typeface="Arial"/>
              <a:buNone/>
            </a:pPr>
            <a:r>
              <a:rPr lang="ja"/>
              <a:t>無料プランでは、GmailやGoogle フォトなど、他のGoogleサービスと合わせて15GBまで利用できます。</a:t>
            </a:r>
            <a:endParaRPr/>
          </a:p>
          <a:p>
            <a:pPr indent="0" lvl="0" marL="0" rtl="0" algn="l">
              <a:spcBef>
                <a:spcPts val="0"/>
              </a:spcBef>
              <a:spcAft>
                <a:spcPts val="0"/>
              </a:spcAft>
              <a:buNone/>
            </a:pPr>
            <a:r>
              <a:rPr lang="ja"/>
              <a:t>有料プランは、100GB・200GB・2TBと3つのプランがあり、月額または年額で料金を支払うことで利用可能です。</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0dc2eb175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0dc2eb175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Googleドライブでは以下のファイルと、フォルダを新しく作成することができます。</a:t>
            </a:r>
            <a:endParaRPr/>
          </a:p>
          <a:p>
            <a:pPr indent="0" lvl="0" marL="0" rtl="0" algn="l">
              <a:spcBef>
                <a:spcPts val="0"/>
              </a:spcBef>
              <a:spcAft>
                <a:spcPts val="0"/>
              </a:spcAft>
              <a:buClr>
                <a:schemeClr val="dk1"/>
              </a:buClr>
              <a:buSzPts val="1100"/>
              <a:buFont typeface="Arial"/>
              <a:buNone/>
            </a:pPr>
            <a:r>
              <a:rPr lang="ja"/>
              <a:t>・Googleドキュメント Wordのような文書ファイルです。文章を書くだけでなく、図や画像、表や写真を挿入することも可能です。</a:t>
            </a:r>
            <a:endParaRPr/>
          </a:p>
          <a:p>
            <a:pPr indent="0" lvl="0" marL="0" rtl="0" algn="l">
              <a:spcBef>
                <a:spcPts val="0"/>
              </a:spcBef>
              <a:spcAft>
                <a:spcPts val="0"/>
              </a:spcAft>
              <a:buClr>
                <a:schemeClr val="dk1"/>
              </a:buClr>
              <a:buSzPts val="1100"/>
              <a:buFont typeface="Arial"/>
              <a:buNone/>
            </a:pPr>
            <a:r>
              <a:rPr lang="ja"/>
              <a:t>・Googleスプレッドシート Excelのような表計算ファイルです。Excelのように関数を使ってデータを算出したり、グラフや表を作成したりことができます。</a:t>
            </a:r>
            <a:endParaRPr/>
          </a:p>
          <a:p>
            <a:pPr indent="0" lvl="0" marL="0" rtl="0" algn="l">
              <a:spcBef>
                <a:spcPts val="0"/>
              </a:spcBef>
              <a:spcAft>
                <a:spcPts val="0"/>
              </a:spcAft>
              <a:buClr>
                <a:schemeClr val="dk1"/>
              </a:buClr>
              <a:buSzPts val="1100"/>
              <a:buFont typeface="Arial"/>
              <a:buNone/>
            </a:pPr>
            <a:r>
              <a:rPr lang="ja"/>
              <a:t>・Googleスライド 様々なテーマ、多数のフォント、埋め込み動画やアニメーションなどを活用し、プレゼンテーション資料を作ることができます。</a:t>
            </a:r>
            <a:endParaRPr/>
          </a:p>
          <a:p>
            <a:pPr indent="0" lvl="0" marL="0" rtl="0" algn="l">
              <a:spcBef>
                <a:spcPts val="0"/>
              </a:spcBef>
              <a:spcAft>
                <a:spcPts val="0"/>
              </a:spcAft>
              <a:buClr>
                <a:schemeClr val="dk1"/>
              </a:buClr>
              <a:buSzPts val="1100"/>
              <a:buFont typeface="Arial"/>
              <a:buNone/>
            </a:pPr>
            <a:r>
              <a:rPr lang="ja"/>
              <a:t>・Googleフォーム お問い合わせやアンケートなどのフォームを簡単に作成することができます。作成したフォームはウェブサイトに入れ込むことも可能です。</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0dc2eb175b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0dc2eb175b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まずは、Google ドライブの起動方法から確認します。</a:t>
            </a:r>
            <a:endParaRPr/>
          </a:p>
          <a:p>
            <a:pPr indent="0" lvl="0" marL="0" rtl="0" algn="l">
              <a:spcBef>
                <a:spcPts val="0"/>
              </a:spcBef>
              <a:spcAft>
                <a:spcPts val="0"/>
              </a:spcAft>
              <a:buClr>
                <a:schemeClr val="dk1"/>
              </a:buClr>
              <a:buSzPts val="1100"/>
              <a:buFont typeface="Arial"/>
              <a:buNone/>
            </a:pPr>
            <a:r>
              <a:rPr lang="ja"/>
              <a:t>Googleトップページを開き、赤枠の部分「Google アプリ」アイコンをクリックしてください。</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Googleトップページを開き、赤枠の部分「Google アプリ」アイコンをクリックしてください。</a:t>
            </a:r>
            <a:endParaRPr/>
          </a:p>
          <a:p>
            <a:pPr indent="0" lvl="0" marL="0" rtl="0" algn="l">
              <a:spcBef>
                <a:spcPts val="0"/>
              </a:spcBef>
              <a:spcAft>
                <a:spcPts val="0"/>
              </a:spcAft>
              <a:buClr>
                <a:schemeClr val="dk1"/>
              </a:buClr>
              <a:buSzPts val="1100"/>
              <a:buFont typeface="Arial"/>
              <a:buNone/>
            </a:pPr>
            <a:r>
              <a:rPr lang="ja"/>
              <a:t>クリックすると、Googleのサービスが表示されます。</a:t>
            </a:r>
            <a:endParaRPr/>
          </a:p>
          <a:p>
            <a:pPr indent="0" lvl="0" marL="0" rtl="0" algn="l">
              <a:spcBef>
                <a:spcPts val="0"/>
              </a:spcBef>
              <a:spcAft>
                <a:spcPts val="0"/>
              </a:spcAft>
              <a:buClr>
                <a:schemeClr val="dk1"/>
              </a:buClr>
              <a:buSzPts val="1100"/>
              <a:buFont typeface="Arial"/>
              <a:buNone/>
            </a:pPr>
            <a:r>
              <a:rPr lang="ja"/>
              <a:t>その中から「ドライブ」のアイコンをクリックしてください。</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その中から「ドライブ」のアイコンをクリックしてください。</a:t>
            </a:r>
            <a:endParaRPr/>
          </a:p>
          <a:p>
            <a:pPr indent="0" lvl="0" marL="0" rtl="0" algn="l">
              <a:spcBef>
                <a:spcPts val="0"/>
              </a:spcBef>
              <a:spcAft>
                <a:spcPts val="0"/>
              </a:spcAft>
              <a:buClr>
                <a:schemeClr val="dk1"/>
              </a:buClr>
              <a:buSzPts val="1100"/>
              <a:buFont typeface="Arial"/>
              <a:buNone/>
            </a:pPr>
            <a:r>
              <a:rPr lang="ja"/>
              <a:t>もしくは直接グーグルドライブのページを開くことも可能です。</a:t>
            </a:r>
            <a:endParaRPr/>
          </a:p>
          <a:p>
            <a:pPr indent="0" lvl="0" marL="0" rtl="0" algn="l">
              <a:spcBef>
                <a:spcPts val="0"/>
              </a:spcBef>
              <a:spcAft>
                <a:spcPts val="0"/>
              </a:spcAft>
              <a:buNone/>
            </a:pPr>
            <a:r>
              <a:rPr lang="ja"/>
              <a:t>よく使う場合には、ブックマークに保存しておくとよいでしょう。</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0dc2eb175b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0dc2eb175b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続いて、Google ドライブにファイルをアップロードする方法を紹介します。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まずは、Google ドライブのページを開き、「新規」というボタンをクリックしてください。</a:t>
            </a:r>
            <a:endParaRPr/>
          </a:p>
          <a:p>
            <a:pPr indent="0" lvl="0" marL="0" rtl="0" algn="l">
              <a:spcBef>
                <a:spcPts val="0"/>
              </a:spcBef>
              <a:spcAft>
                <a:spcPts val="0"/>
              </a:spcAft>
              <a:buClr>
                <a:schemeClr val="dk1"/>
              </a:buClr>
              <a:buSzPts val="1100"/>
              <a:buFont typeface="Arial"/>
              <a:buNone/>
            </a:pPr>
            <a:r>
              <a:rPr lang="ja"/>
              <a:t>まずは、Google ドライブのページを開き、「新規」というボタンをクリックしてください。</a:t>
            </a:r>
            <a:endParaRPr/>
          </a:p>
          <a:p>
            <a:pPr indent="0" lvl="0" marL="0" rtl="0" algn="l">
              <a:spcBef>
                <a:spcPts val="0"/>
              </a:spcBef>
              <a:spcAft>
                <a:spcPts val="0"/>
              </a:spcAft>
              <a:buClr>
                <a:schemeClr val="dk1"/>
              </a:buClr>
              <a:buSzPts val="1100"/>
              <a:buFont typeface="Arial"/>
              <a:buNone/>
            </a:pPr>
            <a:r>
              <a:rPr lang="ja"/>
              <a:t>「新規」ボタンをクリックすると、新規作成メニューが表示されます。</a:t>
            </a:r>
            <a:endParaRPr/>
          </a:p>
          <a:p>
            <a:pPr indent="0" lvl="0" marL="0" rtl="0" algn="l">
              <a:spcBef>
                <a:spcPts val="0"/>
              </a:spcBef>
              <a:spcAft>
                <a:spcPts val="0"/>
              </a:spcAft>
              <a:buClr>
                <a:schemeClr val="dk1"/>
              </a:buClr>
              <a:buSzPts val="1100"/>
              <a:buFont typeface="Arial"/>
              <a:buNone/>
            </a:pPr>
            <a:r>
              <a:rPr lang="ja"/>
              <a:t>ファイルのアップロードなら「ファイルのアップロード」、フォルダごとアップロードする場合は「フォルダのアップロード」を選んでください。</a:t>
            </a:r>
            <a:endParaRPr/>
          </a:p>
          <a:p>
            <a:pPr indent="0" lvl="0" marL="0" rtl="0" algn="l">
              <a:spcBef>
                <a:spcPts val="0"/>
              </a:spcBef>
              <a:spcAft>
                <a:spcPts val="0"/>
              </a:spcAft>
              <a:buClr>
                <a:schemeClr val="dk1"/>
              </a:buClr>
              <a:buSzPts val="1100"/>
              <a:buFont typeface="Arial"/>
              <a:buNone/>
            </a:pPr>
            <a:r>
              <a:rPr lang="ja"/>
              <a:t>今回は、「ファイルのアップロード」を選択します。</a:t>
            </a:r>
            <a:endParaRPr/>
          </a:p>
          <a:p>
            <a:pPr indent="0" lvl="0" marL="0" rtl="0" algn="l">
              <a:spcBef>
                <a:spcPts val="0"/>
              </a:spcBef>
              <a:spcAft>
                <a:spcPts val="0"/>
              </a:spcAft>
              <a:buClr>
                <a:schemeClr val="dk1"/>
              </a:buClr>
              <a:buSzPts val="1100"/>
              <a:buFont typeface="Arial"/>
              <a:buNone/>
            </a:pPr>
            <a:r>
              <a:rPr lang="ja"/>
              <a:t>今回は、「ファイルのアップロード」を選択します。</a:t>
            </a:r>
            <a:endParaRPr/>
          </a:p>
          <a:p>
            <a:pPr indent="0" lvl="0" marL="0" rtl="0" algn="l">
              <a:spcBef>
                <a:spcPts val="0"/>
              </a:spcBef>
              <a:spcAft>
                <a:spcPts val="0"/>
              </a:spcAft>
              <a:buClr>
                <a:schemeClr val="dk1"/>
              </a:buClr>
              <a:buSzPts val="1100"/>
              <a:buFont typeface="Arial"/>
              <a:buNone/>
            </a:pPr>
            <a:r>
              <a:rPr lang="ja"/>
              <a:t>すると、ファイルの選択画面になります。</a:t>
            </a:r>
            <a:endParaRPr/>
          </a:p>
          <a:p>
            <a:pPr indent="0" lvl="0" marL="0" rtl="0" algn="l">
              <a:spcBef>
                <a:spcPts val="0"/>
              </a:spcBef>
              <a:spcAft>
                <a:spcPts val="0"/>
              </a:spcAft>
              <a:buClr>
                <a:schemeClr val="dk1"/>
              </a:buClr>
              <a:buSzPts val="1100"/>
              <a:buFont typeface="Arial"/>
              <a:buNone/>
            </a:pPr>
            <a:r>
              <a:rPr lang="ja"/>
              <a:t>アップロードしたいファイルを選択し、「開く」や「アップロード」を選びましょう。</a:t>
            </a:r>
            <a:endParaRPr/>
          </a:p>
          <a:p>
            <a:pPr indent="0" lvl="0" marL="0" rtl="0" algn="l">
              <a:spcBef>
                <a:spcPts val="0"/>
              </a:spcBef>
              <a:spcAft>
                <a:spcPts val="0"/>
              </a:spcAft>
              <a:buClr>
                <a:schemeClr val="dk1"/>
              </a:buClr>
              <a:buSzPts val="1100"/>
              <a:buFont typeface="Arial"/>
              <a:buNone/>
            </a:pPr>
            <a:r>
              <a:rPr lang="ja"/>
              <a:t>アップロードしたいファイルを選択し、「開く」や「アップロード」を選びましょう。</a:t>
            </a:r>
            <a:endParaRPr/>
          </a:p>
          <a:p>
            <a:pPr indent="0" lvl="0" marL="0" rtl="0" algn="l">
              <a:spcBef>
                <a:spcPts val="0"/>
              </a:spcBef>
              <a:spcAft>
                <a:spcPts val="0"/>
              </a:spcAft>
              <a:buClr>
                <a:schemeClr val="dk1"/>
              </a:buClr>
              <a:buSzPts val="1100"/>
              <a:buFont typeface="Arial"/>
              <a:buNone/>
            </a:pPr>
            <a:r>
              <a:rPr lang="ja"/>
              <a:t>アップロードができると、Google ドライブ上でファイルが確認できるようになります。</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0dc2eb175b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0dc2eb175b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 ドライブ上でフォルダを作成してファイルを管理しやすくします。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Google ドライブのページで「新規」をクリックします。</a:t>
            </a:r>
            <a:endParaRPr/>
          </a:p>
          <a:p>
            <a:pPr indent="0" lvl="0" marL="0" rtl="0" algn="l">
              <a:spcBef>
                <a:spcPts val="0"/>
              </a:spcBef>
              <a:spcAft>
                <a:spcPts val="0"/>
              </a:spcAft>
              <a:buClr>
                <a:schemeClr val="dk1"/>
              </a:buClr>
              <a:buSzPts val="1100"/>
              <a:buFont typeface="Arial"/>
              <a:buNone/>
            </a:pPr>
            <a:r>
              <a:rPr lang="ja"/>
              <a:t>Google ドライブのページで「新規」をクリックします。</a:t>
            </a:r>
            <a:endParaRPr/>
          </a:p>
          <a:p>
            <a:pPr indent="0" lvl="0" marL="0" rtl="0" algn="l">
              <a:spcBef>
                <a:spcPts val="0"/>
              </a:spcBef>
              <a:spcAft>
                <a:spcPts val="0"/>
              </a:spcAft>
              <a:buClr>
                <a:schemeClr val="dk1"/>
              </a:buClr>
              <a:buSzPts val="1100"/>
              <a:buFont typeface="Arial"/>
              <a:buNone/>
            </a:pPr>
            <a:r>
              <a:rPr lang="ja"/>
              <a:t>表示される項目から「フォルダ」をクリックします。</a:t>
            </a:r>
            <a:endParaRPr/>
          </a:p>
          <a:p>
            <a:pPr indent="0" lvl="0" marL="0" rtl="0" algn="l">
              <a:spcBef>
                <a:spcPts val="0"/>
              </a:spcBef>
              <a:spcAft>
                <a:spcPts val="0"/>
              </a:spcAft>
              <a:buClr>
                <a:schemeClr val="dk1"/>
              </a:buClr>
              <a:buSzPts val="1100"/>
              <a:buFont typeface="Arial"/>
              <a:buNone/>
            </a:pPr>
            <a:r>
              <a:rPr lang="ja"/>
              <a:t>表示される項目から「フォルダ」をクリックします。</a:t>
            </a:r>
            <a:endParaRPr/>
          </a:p>
          <a:p>
            <a:pPr indent="0" lvl="0" marL="0" rtl="0" algn="l">
              <a:spcBef>
                <a:spcPts val="0"/>
              </a:spcBef>
              <a:spcAft>
                <a:spcPts val="0"/>
              </a:spcAft>
              <a:buClr>
                <a:schemeClr val="dk1"/>
              </a:buClr>
              <a:buSzPts val="1100"/>
              <a:buFont typeface="Arial"/>
              <a:buNone/>
            </a:pPr>
            <a:r>
              <a:rPr lang="ja"/>
              <a:t>選択できると、フォルダの名前を決める画面に移ります。</a:t>
            </a:r>
            <a:endParaRPr/>
          </a:p>
          <a:p>
            <a:pPr indent="0" lvl="0" marL="0" rtl="0" algn="l">
              <a:spcBef>
                <a:spcPts val="0"/>
              </a:spcBef>
              <a:spcAft>
                <a:spcPts val="0"/>
              </a:spcAft>
              <a:buClr>
                <a:schemeClr val="dk1"/>
              </a:buClr>
              <a:buSzPts val="1100"/>
              <a:buFont typeface="Arial"/>
              <a:buNone/>
            </a:pPr>
            <a:r>
              <a:rPr lang="ja"/>
              <a:t>名前を入力し、「作成」をクリックしてください。</a:t>
            </a:r>
            <a:endParaRPr/>
          </a:p>
          <a:p>
            <a:pPr indent="0" lvl="0" marL="0" rtl="0" algn="l">
              <a:spcBef>
                <a:spcPts val="0"/>
              </a:spcBef>
              <a:spcAft>
                <a:spcPts val="0"/>
              </a:spcAft>
              <a:buClr>
                <a:schemeClr val="dk1"/>
              </a:buClr>
              <a:buSzPts val="1100"/>
              <a:buFont typeface="Arial"/>
              <a:buNone/>
            </a:pPr>
            <a:r>
              <a:rPr lang="ja"/>
              <a:t>名前を入力し、「作成」をクリックしてください。</a:t>
            </a:r>
            <a:endParaRPr/>
          </a:p>
          <a:p>
            <a:pPr indent="0" lvl="0" marL="0" rtl="0" algn="l">
              <a:spcBef>
                <a:spcPts val="0"/>
              </a:spcBef>
              <a:spcAft>
                <a:spcPts val="0"/>
              </a:spcAft>
              <a:buClr>
                <a:schemeClr val="dk1"/>
              </a:buClr>
              <a:buSzPts val="1100"/>
              <a:buFont typeface="Arial"/>
              <a:buNone/>
            </a:pPr>
            <a:r>
              <a:rPr lang="ja"/>
              <a:t>クリックすると、はじめの画面に戻ります。</a:t>
            </a:r>
            <a:endParaRPr/>
          </a:p>
          <a:p>
            <a:pPr indent="0" lvl="0" marL="0" rtl="0" algn="l">
              <a:spcBef>
                <a:spcPts val="0"/>
              </a:spcBef>
              <a:spcAft>
                <a:spcPts val="0"/>
              </a:spcAft>
              <a:buClr>
                <a:schemeClr val="dk1"/>
              </a:buClr>
              <a:buSzPts val="1100"/>
              <a:buFont typeface="Arial"/>
              <a:buNone/>
            </a:pPr>
            <a:r>
              <a:rPr lang="ja"/>
              <a:t>フォルダが作成できているかどうかを確認してください。</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dc2eb175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dc2eb175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Google ドライブ上にあるファイルやフォルダは、他のユーザーと共有が可能です。</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まずは、共有したいファイルやフォルダ上で右クリックをしてください。</a:t>
            </a:r>
            <a:endParaRPr/>
          </a:p>
          <a:p>
            <a:pPr indent="0" lvl="0" marL="0" rtl="0" algn="l">
              <a:spcBef>
                <a:spcPts val="0"/>
              </a:spcBef>
              <a:spcAft>
                <a:spcPts val="0"/>
              </a:spcAft>
              <a:buClr>
                <a:schemeClr val="dk1"/>
              </a:buClr>
              <a:buSzPts val="1100"/>
              <a:buFont typeface="Arial"/>
              <a:buNone/>
            </a:pPr>
            <a:r>
              <a:rPr lang="ja"/>
              <a:t>クリックすると、ファイル・フォルダに対して可能な操作が一覧で表示されます。</a:t>
            </a:r>
            <a:endParaRPr/>
          </a:p>
          <a:p>
            <a:pPr indent="0" lvl="0" marL="0" rtl="0" algn="l">
              <a:spcBef>
                <a:spcPts val="0"/>
              </a:spcBef>
              <a:spcAft>
                <a:spcPts val="0"/>
              </a:spcAft>
              <a:buNone/>
            </a:pPr>
            <a:r>
              <a:rPr lang="ja"/>
              <a:t>共有をクリックすると、共有設定の画面が開き具体的な共有相手などを入力等できますが、</a:t>
            </a:r>
            <a:br>
              <a:rPr lang="ja"/>
            </a:br>
            <a:r>
              <a:rPr lang="ja"/>
              <a:t>当委員会では委員会内でたくさんのファイルを共有する必要があるのでファイル1つずつの共有設定は不要です。</a:t>
            </a:r>
            <a:endParaRPr/>
          </a:p>
          <a:p>
            <a:pPr indent="0" lvl="0" marL="0" rtl="0" algn="l">
              <a:spcBef>
                <a:spcPts val="0"/>
              </a:spcBef>
              <a:spcAft>
                <a:spcPts val="0"/>
              </a:spcAft>
              <a:buNone/>
            </a:pPr>
            <a:r>
              <a:t/>
            </a:r>
            <a:endParaRPr/>
          </a:p>
          <a:p>
            <a:pPr indent="0" lvl="0" marL="0" rtl="0" algn="l">
              <a:spcBef>
                <a:spcPts val="0"/>
              </a:spcBef>
              <a:spcAft>
                <a:spcPts val="0"/>
              </a:spcAft>
              <a:buNone/>
            </a:pPr>
            <a:r>
              <a:rPr lang="ja"/>
              <a:t>とりあえずファイルを「2.R4ビジョン委員会」内に保存していただければ、あとは運営幹事がうまいことやってくれます。</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59450" y="408425"/>
            <a:ext cx="8225100" cy="23889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459450" y="2834125"/>
            <a:ext cx="8225100" cy="792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900"/>
              <a:buNone/>
              <a:defRPr/>
            </a:lvl1pPr>
            <a:lvl2pPr lvl="1" rtl="0" algn="ctr">
              <a:lnSpc>
                <a:spcPct val="115000"/>
              </a:lnSpc>
              <a:spcBef>
                <a:spcPts val="0"/>
              </a:spcBef>
              <a:spcAft>
                <a:spcPts val="0"/>
              </a:spcAft>
              <a:buSzPts val="2800"/>
              <a:buNone/>
              <a:defRPr sz="2800"/>
            </a:lvl2pPr>
            <a:lvl3pPr lvl="2" rtl="0" algn="ctr">
              <a:lnSpc>
                <a:spcPct val="115000"/>
              </a:lnSpc>
              <a:spcBef>
                <a:spcPts val="0"/>
              </a:spcBef>
              <a:spcAft>
                <a:spcPts val="0"/>
              </a:spcAft>
              <a:buSzPts val="2800"/>
              <a:buNone/>
              <a:defRPr sz="2800"/>
            </a:lvl3pPr>
            <a:lvl4pPr lvl="3" rtl="0" algn="ctr">
              <a:lnSpc>
                <a:spcPct val="115000"/>
              </a:lnSpc>
              <a:spcBef>
                <a:spcPts val="0"/>
              </a:spcBef>
              <a:spcAft>
                <a:spcPts val="0"/>
              </a:spcAft>
              <a:buSzPts val="2800"/>
              <a:buNone/>
              <a:defRPr sz="2800"/>
            </a:lvl4pPr>
            <a:lvl5pPr lvl="4" rtl="0" algn="ctr">
              <a:lnSpc>
                <a:spcPct val="115000"/>
              </a:lnSpc>
              <a:spcBef>
                <a:spcPts val="0"/>
              </a:spcBef>
              <a:spcAft>
                <a:spcPts val="0"/>
              </a:spcAft>
              <a:buSzPts val="2800"/>
              <a:buNone/>
              <a:defRPr sz="2800"/>
            </a:lvl5pPr>
            <a:lvl6pPr lvl="5" rtl="0" algn="ctr">
              <a:lnSpc>
                <a:spcPct val="115000"/>
              </a:lnSpc>
              <a:spcBef>
                <a:spcPts val="0"/>
              </a:spcBef>
              <a:spcAft>
                <a:spcPts val="0"/>
              </a:spcAft>
              <a:buSzPts val="2800"/>
              <a:buNone/>
              <a:defRPr sz="2800"/>
            </a:lvl6pPr>
            <a:lvl7pPr lvl="6" rtl="0" algn="ctr">
              <a:lnSpc>
                <a:spcPct val="115000"/>
              </a:lnSpc>
              <a:spcBef>
                <a:spcPts val="0"/>
              </a:spcBef>
              <a:spcAft>
                <a:spcPts val="0"/>
              </a:spcAft>
              <a:buSzPts val="2800"/>
              <a:buNone/>
              <a:defRPr sz="2800"/>
            </a:lvl7pPr>
            <a:lvl8pPr lvl="7" rtl="0" algn="ctr">
              <a:lnSpc>
                <a:spcPct val="115000"/>
              </a:lnSpc>
              <a:spcBef>
                <a:spcPts val="0"/>
              </a:spcBef>
              <a:spcAft>
                <a:spcPts val="0"/>
              </a:spcAft>
              <a:buSzPts val="2800"/>
              <a:buNone/>
              <a:defRPr sz="2800"/>
            </a:lvl8pPr>
            <a:lvl9pPr lvl="8" rtl="0" algn="ctr">
              <a:lnSpc>
                <a:spcPct val="115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13" name="Google Shape;13;p2"/>
          <p:cNvSpPr txBox="1"/>
          <p:nvPr>
            <p:ph idx="2" type="body"/>
          </p:nvPr>
        </p:nvSpPr>
        <p:spPr>
          <a:xfrm>
            <a:off x="459450" y="4373225"/>
            <a:ext cx="7877700" cy="3738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9250" lvl="0" marL="457200" algn="ctr">
              <a:spcBef>
                <a:spcPts val="0"/>
              </a:spcBef>
              <a:spcAft>
                <a:spcPts val="0"/>
              </a:spcAft>
              <a:buSzPts val="1900"/>
              <a:buChar char="●"/>
              <a:defRPr/>
            </a:lvl1pPr>
            <a:lvl2pPr indent="-349250" lvl="1" marL="914400" algn="ctr">
              <a:spcBef>
                <a:spcPts val="1600"/>
              </a:spcBef>
              <a:spcAft>
                <a:spcPts val="0"/>
              </a:spcAft>
              <a:buSzPts val="1900"/>
              <a:buChar char="○"/>
              <a:defRPr/>
            </a:lvl2pPr>
            <a:lvl3pPr indent="-349250" lvl="2" marL="1371600" algn="ctr">
              <a:spcBef>
                <a:spcPts val="1600"/>
              </a:spcBef>
              <a:spcAft>
                <a:spcPts val="0"/>
              </a:spcAft>
              <a:buSzPts val="1900"/>
              <a:buChar char="■"/>
              <a:defRPr/>
            </a:lvl3pPr>
            <a:lvl4pPr indent="-349250" lvl="3" marL="1828800" algn="ctr">
              <a:spcBef>
                <a:spcPts val="1600"/>
              </a:spcBef>
              <a:spcAft>
                <a:spcPts val="0"/>
              </a:spcAft>
              <a:buSzPts val="1900"/>
              <a:buChar char="●"/>
              <a:defRPr/>
            </a:lvl4pPr>
            <a:lvl5pPr indent="-349250" lvl="4" marL="2286000" algn="ctr">
              <a:spcBef>
                <a:spcPts val="1600"/>
              </a:spcBef>
              <a:spcAft>
                <a:spcPts val="0"/>
              </a:spcAft>
              <a:buSzPts val="1900"/>
              <a:buChar char="○"/>
              <a:defRPr/>
            </a:lvl5pPr>
            <a:lvl6pPr indent="-349250" lvl="5" marL="2743200" algn="ctr">
              <a:spcBef>
                <a:spcPts val="1600"/>
              </a:spcBef>
              <a:spcAft>
                <a:spcPts val="0"/>
              </a:spcAft>
              <a:buSzPts val="1900"/>
              <a:buChar char="■"/>
              <a:defRPr/>
            </a:lvl6pPr>
            <a:lvl7pPr indent="-349250" lvl="6" marL="3200400" algn="ctr">
              <a:spcBef>
                <a:spcPts val="1600"/>
              </a:spcBef>
              <a:spcAft>
                <a:spcPts val="0"/>
              </a:spcAft>
              <a:buSzPts val="1900"/>
              <a:buChar char="●"/>
              <a:defRPr/>
            </a:lvl7pPr>
            <a:lvl8pPr indent="-349250" lvl="7" marL="3657600" algn="ctr">
              <a:spcBef>
                <a:spcPts val="1600"/>
              </a:spcBef>
              <a:spcAft>
                <a:spcPts val="0"/>
              </a:spcAft>
              <a:buSzPts val="1900"/>
              <a:buChar char="○"/>
              <a:defRPr/>
            </a:lvl8pPr>
            <a:lvl9pPr indent="-349250" lvl="8" marL="4114800" algn="ctr">
              <a:spcBef>
                <a:spcPts val="1600"/>
              </a:spcBef>
              <a:spcAft>
                <a:spcPts val="1600"/>
              </a:spcAft>
              <a:buSzPts val="19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引用">
  <p:cSld name="BLANK_1">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51" name="Google Shape;51;p12"/>
          <p:cNvSpPr txBox="1"/>
          <p:nvPr>
            <p:ph type="title"/>
          </p:nvPr>
        </p:nvSpPr>
        <p:spPr>
          <a:xfrm>
            <a:off x="611775" y="975650"/>
            <a:ext cx="7136700" cy="29952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None/>
              <a:defRPr b="0"/>
            </a:lvl1pPr>
            <a:lvl2pPr lvl="1" rtl="0">
              <a:lnSpc>
                <a:spcPct val="115000"/>
              </a:lnSpc>
              <a:spcBef>
                <a:spcPts val="0"/>
              </a:spcBef>
              <a:spcAft>
                <a:spcPts val="0"/>
              </a:spcAft>
              <a:buNone/>
              <a:defRPr/>
            </a:lvl2pPr>
            <a:lvl3pPr lvl="2" rtl="0">
              <a:lnSpc>
                <a:spcPct val="115000"/>
              </a:lnSpc>
              <a:spcBef>
                <a:spcPts val="0"/>
              </a:spcBef>
              <a:spcAft>
                <a:spcPts val="0"/>
              </a:spcAft>
              <a:buNone/>
              <a:defRPr/>
            </a:lvl3pPr>
            <a:lvl4pPr lvl="3" rtl="0">
              <a:lnSpc>
                <a:spcPct val="115000"/>
              </a:lnSpc>
              <a:spcBef>
                <a:spcPts val="0"/>
              </a:spcBef>
              <a:spcAft>
                <a:spcPts val="0"/>
              </a:spcAft>
              <a:buNone/>
              <a:defRPr/>
            </a:lvl4pPr>
            <a:lvl5pPr lvl="4" rtl="0">
              <a:lnSpc>
                <a:spcPct val="115000"/>
              </a:lnSpc>
              <a:spcBef>
                <a:spcPts val="0"/>
              </a:spcBef>
              <a:spcAft>
                <a:spcPts val="0"/>
              </a:spcAft>
              <a:buNone/>
              <a:defRPr/>
            </a:lvl5pPr>
            <a:lvl6pPr lvl="5" rtl="0">
              <a:lnSpc>
                <a:spcPct val="115000"/>
              </a:lnSpc>
              <a:spcBef>
                <a:spcPts val="0"/>
              </a:spcBef>
              <a:spcAft>
                <a:spcPts val="0"/>
              </a:spcAft>
              <a:buNone/>
              <a:defRPr/>
            </a:lvl6pPr>
            <a:lvl7pPr lvl="6" rtl="0">
              <a:lnSpc>
                <a:spcPct val="115000"/>
              </a:lnSpc>
              <a:spcBef>
                <a:spcPts val="0"/>
              </a:spcBef>
              <a:spcAft>
                <a:spcPts val="0"/>
              </a:spcAft>
              <a:buNone/>
              <a:defRPr/>
            </a:lvl7pPr>
            <a:lvl8pPr lvl="7" rtl="0">
              <a:lnSpc>
                <a:spcPct val="115000"/>
              </a:lnSpc>
              <a:spcBef>
                <a:spcPts val="0"/>
              </a:spcBef>
              <a:spcAft>
                <a:spcPts val="0"/>
              </a:spcAft>
              <a:buNone/>
              <a:defRPr/>
            </a:lvl8pPr>
            <a:lvl9pPr lvl="8" rtl="0">
              <a:lnSpc>
                <a:spcPct val="115000"/>
              </a:lnSpc>
              <a:spcBef>
                <a:spcPts val="0"/>
              </a:spcBef>
              <a:spcAft>
                <a:spcPts val="0"/>
              </a:spcAft>
              <a:buNone/>
              <a:defRPr/>
            </a:lvl9pPr>
          </a:lstStyle>
          <a:p/>
        </p:txBody>
      </p:sp>
      <p:sp>
        <p:nvSpPr>
          <p:cNvPr id="52" name="Google Shape;52;p12"/>
          <p:cNvSpPr txBox="1"/>
          <p:nvPr>
            <p:ph idx="1" type="body"/>
          </p:nvPr>
        </p:nvSpPr>
        <p:spPr>
          <a:xfrm>
            <a:off x="611775" y="4140900"/>
            <a:ext cx="7136700" cy="694800"/>
          </a:xfrm>
          <a:prstGeom prst="rect">
            <a:avLst/>
          </a:prstGeom>
        </p:spPr>
        <p:txBody>
          <a:bodyPr anchorCtr="0" anchor="t" bIns="91425" lIns="91425" spcFirstLastPara="1" rIns="91425" wrap="square" tIns="91425">
            <a:noAutofit/>
          </a:bodyPr>
          <a:lstStyle>
            <a:lvl1pPr indent="-355600" lvl="0" marL="457200" rtl="0">
              <a:lnSpc>
                <a:spcPct val="115000"/>
              </a:lnSpc>
              <a:spcBef>
                <a:spcPts val="0"/>
              </a:spcBef>
              <a:spcAft>
                <a:spcPts val="0"/>
              </a:spcAft>
              <a:buSzPts val="2000"/>
              <a:buChar char="●"/>
              <a:defRPr sz="1500"/>
            </a:lvl1pPr>
            <a:lvl2pPr indent="-355600" lvl="1" marL="914400" rtl="0">
              <a:lnSpc>
                <a:spcPct val="115000"/>
              </a:lnSpc>
              <a:spcBef>
                <a:spcPts val="0"/>
              </a:spcBef>
              <a:spcAft>
                <a:spcPts val="0"/>
              </a:spcAft>
              <a:buSzPts val="2000"/>
              <a:buChar char="○"/>
              <a:defRPr sz="1500"/>
            </a:lvl2pPr>
            <a:lvl3pPr indent="-355600" lvl="2" marL="1371600" rtl="0">
              <a:lnSpc>
                <a:spcPct val="115000"/>
              </a:lnSpc>
              <a:spcBef>
                <a:spcPts val="0"/>
              </a:spcBef>
              <a:spcAft>
                <a:spcPts val="0"/>
              </a:spcAft>
              <a:buSzPts val="2000"/>
              <a:buChar char="■"/>
              <a:defRPr sz="1500"/>
            </a:lvl3pPr>
            <a:lvl4pPr indent="-355600" lvl="3" marL="1828800" rtl="0">
              <a:lnSpc>
                <a:spcPct val="115000"/>
              </a:lnSpc>
              <a:spcBef>
                <a:spcPts val="0"/>
              </a:spcBef>
              <a:spcAft>
                <a:spcPts val="0"/>
              </a:spcAft>
              <a:buSzPts val="2000"/>
              <a:buChar char="●"/>
              <a:defRPr sz="1500"/>
            </a:lvl4pPr>
            <a:lvl5pPr indent="-355600" lvl="4" marL="2286000" rtl="0">
              <a:lnSpc>
                <a:spcPct val="115000"/>
              </a:lnSpc>
              <a:spcBef>
                <a:spcPts val="0"/>
              </a:spcBef>
              <a:spcAft>
                <a:spcPts val="0"/>
              </a:spcAft>
              <a:buSzPts val="2000"/>
              <a:buChar char="○"/>
              <a:defRPr sz="1500"/>
            </a:lvl5pPr>
            <a:lvl6pPr indent="-355600" lvl="5" marL="2743200" rtl="0">
              <a:lnSpc>
                <a:spcPct val="115000"/>
              </a:lnSpc>
              <a:spcBef>
                <a:spcPts val="0"/>
              </a:spcBef>
              <a:spcAft>
                <a:spcPts val="0"/>
              </a:spcAft>
              <a:buSzPts val="2000"/>
              <a:buChar char="■"/>
              <a:defRPr sz="1500"/>
            </a:lvl6pPr>
            <a:lvl7pPr indent="-355600" lvl="6" marL="3200400" rtl="0">
              <a:lnSpc>
                <a:spcPct val="115000"/>
              </a:lnSpc>
              <a:spcBef>
                <a:spcPts val="0"/>
              </a:spcBef>
              <a:spcAft>
                <a:spcPts val="0"/>
              </a:spcAft>
              <a:buSzPts val="2000"/>
              <a:buChar char="●"/>
              <a:defRPr sz="1500"/>
            </a:lvl7pPr>
            <a:lvl8pPr indent="-355600" lvl="7" marL="3657600" rtl="0">
              <a:lnSpc>
                <a:spcPct val="115000"/>
              </a:lnSpc>
              <a:spcBef>
                <a:spcPts val="0"/>
              </a:spcBef>
              <a:spcAft>
                <a:spcPts val="0"/>
              </a:spcAft>
              <a:buSzPts val="2000"/>
              <a:buChar char="○"/>
              <a:defRPr sz="1500"/>
            </a:lvl8pPr>
            <a:lvl9pPr indent="-355600" lvl="8" marL="4114800" rtl="0">
              <a:lnSpc>
                <a:spcPct val="115000"/>
              </a:lnSpc>
              <a:spcBef>
                <a:spcPts val="0"/>
              </a:spcBef>
              <a:spcAft>
                <a:spcPts val="0"/>
              </a:spcAft>
              <a:buSzPts val="2000"/>
              <a:buChar char="■"/>
              <a:defRPr sz="15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p:cSld name="BLANK_1_1">
    <p:spTree>
      <p:nvGrpSpPr>
        <p:cNvPr id="53" name="Shape 53"/>
        <p:cNvGrpSpPr/>
        <p:nvPr/>
      </p:nvGrpSpPr>
      <p:grpSpPr>
        <a:xfrm>
          <a:off x="0" y="0"/>
          <a:ext cx="0" cy="0"/>
          <a:chOff x="0" y="0"/>
          <a:chExt cx="0" cy="0"/>
        </a:xfrm>
      </p:grpSpPr>
      <p:sp>
        <p:nvSpPr>
          <p:cNvPr id="54" name="Google Shape;54;p13"/>
          <p:cNvSpPr/>
          <p:nvPr/>
        </p:nvSpPr>
        <p:spPr>
          <a:xfrm>
            <a:off x="75" y="1355775"/>
            <a:ext cx="9144000" cy="3787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56" name="Google Shape;56;p13"/>
          <p:cNvSpPr txBox="1"/>
          <p:nvPr>
            <p:ph type="title"/>
          </p:nvPr>
        </p:nvSpPr>
        <p:spPr>
          <a:xfrm>
            <a:off x="447450" y="204325"/>
            <a:ext cx="8249100" cy="933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13"/>
          <p:cNvSpPr txBox="1"/>
          <p:nvPr>
            <p:ph idx="1" type="body"/>
          </p:nvPr>
        </p:nvSpPr>
        <p:spPr>
          <a:xfrm>
            <a:off x="447450" y="1589275"/>
            <a:ext cx="8249100" cy="32088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1pPr>
            <a:lvl2pPr indent="-336550" lvl="1" marL="914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2pPr>
            <a:lvl3pPr indent="-336550" lvl="2" marL="1371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3pPr>
            <a:lvl4pPr indent="-336550" lvl="3" marL="1828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4pPr>
            <a:lvl5pPr indent="-336550" lvl="4" marL="22860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5pPr>
            <a:lvl6pPr indent="-336550" lvl="5" marL="2743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6pPr>
            <a:lvl7pPr indent="-336550" lvl="6" marL="3200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7pPr>
            <a:lvl8pPr indent="-336550" lvl="7" marL="3657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8pPr>
            <a:lvl9pPr indent="-336550" lvl="8" marL="4114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2 Columns)">
  <p:cSld name="BLANK_1_1_2">
    <p:spTree>
      <p:nvGrpSpPr>
        <p:cNvPr id="58" name="Shape 58"/>
        <p:cNvGrpSpPr/>
        <p:nvPr/>
      </p:nvGrpSpPr>
      <p:grpSpPr>
        <a:xfrm>
          <a:off x="0" y="0"/>
          <a:ext cx="0" cy="0"/>
          <a:chOff x="0" y="0"/>
          <a:chExt cx="0" cy="0"/>
        </a:xfrm>
      </p:grpSpPr>
      <p:sp>
        <p:nvSpPr>
          <p:cNvPr id="59" name="Google Shape;59;p14"/>
          <p:cNvSpPr/>
          <p:nvPr/>
        </p:nvSpPr>
        <p:spPr>
          <a:xfrm>
            <a:off x="3876075" y="25"/>
            <a:ext cx="5268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61" name="Google Shape;61;p14"/>
          <p:cNvSpPr txBox="1"/>
          <p:nvPr>
            <p:ph type="title"/>
          </p:nvPr>
        </p:nvSpPr>
        <p:spPr>
          <a:xfrm>
            <a:off x="458075" y="370000"/>
            <a:ext cx="2959800" cy="19380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14"/>
          <p:cNvSpPr txBox="1"/>
          <p:nvPr>
            <p:ph idx="1" type="body"/>
          </p:nvPr>
        </p:nvSpPr>
        <p:spPr>
          <a:xfrm>
            <a:off x="4210825" y="370000"/>
            <a:ext cx="4598400" cy="42933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1pPr>
            <a:lvl2pPr indent="-336550" lvl="1" marL="914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2pPr>
            <a:lvl3pPr indent="-336550" lvl="2" marL="1371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3pPr>
            <a:lvl4pPr indent="-336550" lvl="3" marL="1828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4pPr>
            <a:lvl5pPr indent="-336550" lvl="4" marL="22860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5pPr>
            <a:lvl6pPr indent="-336550" lvl="5" marL="27432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6pPr>
            <a:lvl7pPr indent="-336550" lvl="6" marL="32004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7pPr>
            <a:lvl8pPr indent="-336550" lvl="7" marL="36576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8pPr>
            <a:lvl9pPr indent="-336550" lvl="8" marL="4114800" rtl="0">
              <a:lnSpc>
                <a:spcPct val="115000"/>
              </a:lnSpc>
              <a:spcBef>
                <a:spcPts val="0"/>
              </a:spcBef>
              <a:spcAft>
                <a:spcPts val="0"/>
              </a:spcAft>
              <a:buSzPts val="1700"/>
              <a:buFont typeface="Source Code Pro"/>
              <a:buChar char="■"/>
              <a:defRPr sz="1200">
                <a:latin typeface="Source Code Pro"/>
                <a:ea typeface="Source Code Pro"/>
                <a:cs typeface="Source Code Pro"/>
                <a:sym typeface="Source Code Pro"/>
              </a:defRPr>
            </a:lvl9pPr>
          </a:lstStyle>
          <a:p/>
        </p:txBody>
      </p:sp>
      <p:sp>
        <p:nvSpPr>
          <p:cNvPr id="63" name="Google Shape;63;p14"/>
          <p:cNvSpPr txBox="1"/>
          <p:nvPr>
            <p:ph idx="2" type="subTitle"/>
          </p:nvPr>
        </p:nvSpPr>
        <p:spPr>
          <a:xfrm>
            <a:off x="458200" y="2554675"/>
            <a:ext cx="2959800" cy="2108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700"/>
            </a:lvl1pPr>
            <a:lvl2pPr lvl="1" rtl="0">
              <a:spcBef>
                <a:spcPts val="1600"/>
              </a:spcBef>
              <a:spcAft>
                <a:spcPts val="0"/>
              </a:spcAft>
              <a:buNone/>
              <a:defRPr sz="1700"/>
            </a:lvl2pPr>
            <a:lvl3pPr lvl="2" rtl="0">
              <a:spcBef>
                <a:spcPts val="1600"/>
              </a:spcBef>
              <a:spcAft>
                <a:spcPts val="0"/>
              </a:spcAft>
              <a:buNone/>
              <a:defRPr sz="1700"/>
            </a:lvl3pPr>
            <a:lvl4pPr lvl="3" rtl="0">
              <a:spcBef>
                <a:spcPts val="1600"/>
              </a:spcBef>
              <a:spcAft>
                <a:spcPts val="0"/>
              </a:spcAft>
              <a:buNone/>
              <a:defRPr sz="1700"/>
            </a:lvl4pPr>
            <a:lvl5pPr lvl="4" rtl="0">
              <a:spcBef>
                <a:spcPts val="1600"/>
              </a:spcBef>
              <a:spcAft>
                <a:spcPts val="0"/>
              </a:spcAft>
              <a:buNone/>
              <a:defRPr sz="1700"/>
            </a:lvl5pPr>
            <a:lvl6pPr lvl="5" rtl="0">
              <a:spcBef>
                <a:spcPts val="1600"/>
              </a:spcBef>
              <a:spcAft>
                <a:spcPts val="0"/>
              </a:spcAft>
              <a:buNone/>
              <a:defRPr sz="1700"/>
            </a:lvl6pPr>
            <a:lvl7pPr lvl="6" rtl="0">
              <a:spcBef>
                <a:spcPts val="1600"/>
              </a:spcBef>
              <a:spcAft>
                <a:spcPts val="0"/>
              </a:spcAft>
              <a:buNone/>
              <a:defRPr sz="1700"/>
            </a:lvl7pPr>
            <a:lvl8pPr lvl="7" rtl="0">
              <a:spcBef>
                <a:spcPts val="1600"/>
              </a:spcBef>
              <a:spcAft>
                <a:spcPts val="0"/>
              </a:spcAft>
              <a:buNone/>
              <a:defRPr sz="1700"/>
            </a:lvl8pPr>
            <a:lvl9pPr lvl="8" rtl="0">
              <a:spcBef>
                <a:spcPts val="1600"/>
              </a:spcBef>
              <a:spcAft>
                <a:spcPts val="1600"/>
              </a:spcAft>
              <a:buNone/>
              <a:defRPr sz="17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p:cSld name="CUSTOM">
    <p:bg>
      <p:bgPr>
        <a:solidFill>
          <a:schemeClr val="dk1"/>
        </a:solidFill>
      </p:bgPr>
    </p:bg>
    <p:spTree>
      <p:nvGrpSpPr>
        <p:cNvPr id="66" name="Shape 66"/>
        <p:cNvGrpSpPr/>
        <p:nvPr/>
      </p:nvGrpSpPr>
      <p:grpSpPr>
        <a:xfrm>
          <a:off x="0" y="0"/>
          <a:ext cx="0" cy="0"/>
          <a:chOff x="0" y="0"/>
          <a:chExt cx="0" cy="0"/>
        </a:xfrm>
      </p:grpSpPr>
      <p:sp>
        <p:nvSpPr>
          <p:cNvPr id="67" name="Google Shape;67;p16"/>
          <p:cNvSpPr txBox="1"/>
          <p:nvPr>
            <p:ph idx="1" type="subTitle"/>
          </p:nvPr>
        </p:nvSpPr>
        <p:spPr>
          <a:xfrm>
            <a:off x="459450" y="2834125"/>
            <a:ext cx="8225100" cy="792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chemeClr val="dk2"/>
              </a:buClr>
              <a:buSzPts val="1900"/>
              <a:buNone/>
              <a:defRPr>
                <a:solidFill>
                  <a:schemeClr val="dk2"/>
                </a:solidFill>
              </a:defRPr>
            </a:lvl1pPr>
            <a:lvl2pPr lvl="1" rtl="0" algn="ctr">
              <a:lnSpc>
                <a:spcPct val="115000"/>
              </a:lnSpc>
              <a:spcBef>
                <a:spcPts val="0"/>
              </a:spcBef>
              <a:spcAft>
                <a:spcPts val="0"/>
              </a:spcAft>
              <a:buClr>
                <a:schemeClr val="lt1"/>
              </a:buClr>
              <a:buSzPts val="2800"/>
              <a:buNone/>
              <a:defRPr sz="2800">
                <a:solidFill>
                  <a:schemeClr val="lt1"/>
                </a:solidFill>
              </a:defRPr>
            </a:lvl2pPr>
            <a:lvl3pPr lvl="2" rtl="0" algn="ctr">
              <a:lnSpc>
                <a:spcPct val="115000"/>
              </a:lnSpc>
              <a:spcBef>
                <a:spcPts val="0"/>
              </a:spcBef>
              <a:spcAft>
                <a:spcPts val="0"/>
              </a:spcAft>
              <a:buClr>
                <a:schemeClr val="lt1"/>
              </a:buClr>
              <a:buSzPts val="2800"/>
              <a:buNone/>
              <a:defRPr sz="2800">
                <a:solidFill>
                  <a:schemeClr val="lt1"/>
                </a:solidFill>
              </a:defRPr>
            </a:lvl3pPr>
            <a:lvl4pPr lvl="3" rtl="0" algn="ctr">
              <a:lnSpc>
                <a:spcPct val="115000"/>
              </a:lnSpc>
              <a:spcBef>
                <a:spcPts val="0"/>
              </a:spcBef>
              <a:spcAft>
                <a:spcPts val="0"/>
              </a:spcAft>
              <a:buClr>
                <a:schemeClr val="lt1"/>
              </a:buClr>
              <a:buSzPts val="2800"/>
              <a:buNone/>
              <a:defRPr sz="2800">
                <a:solidFill>
                  <a:schemeClr val="lt1"/>
                </a:solidFill>
              </a:defRPr>
            </a:lvl4pPr>
            <a:lvl5pPr lvl="4" rtl="0" algn="ctr">
              <a:lnSpc>
                <a:spcPct val="115000"/>
              </a:lnSpc>
              <a:spcBef>
                <a:spcPts val="0"/>
              </a:spcBef>
              <a:spcAft>
                <a:spcPts val="0"/>
              </a:spcAft>
              <a:buClr>
                <a:schemeClr val="lt1"/>
              </a:buClr>
              <a:buSzPts val="2800"/>
              <a:buNone/>
              <a:defRPr sz="2800">
                <a:solidFill>
                  <a:schemeClr val="lt1"/>
                </a:solidFill>
              </a:defRPr>
            </a:lvl5pPr>
            <a:lvl6pPr lvl="5" rtl="0" algn="ctr">
              <a:lnSpc>
                <a:spcPct val="115000"/>
              </a:lnSpc>
              <a:spcBef>
                <a:spcPts val="0"/>
              </a:spcBef>
              <a:spcAft>
                <a:spcPts val="0"/>
              </a:spcAft>
              <a:buClr>
                <a:schemeClr val="lt1"/>
              </a:buClr>
              <a:buSzPts val="2800"/>
              <a:buNone/>
              <a:defRPr sz="2800">
                <a:solidFill>
                  <a:schemeClr val="lt1"/>
                </a:solidFill>
              </a:defRPr>
            </a:lvl6pPr>
            <a:lvl7pPr lvl="6" rtl="0" algn="ctr">
              <a:lnSpc>
                <a:spcPct val="115000"/>
              </a:lnSpc>
              <a:spcBef>
                <a:spcPts val="0"/>
              </a:spcBef>
              <a:spcAft>
                <a:spcPts val="0"/>
              </a:spcAft>
              <a:buClr>
                <a:schemeClr val="lt1"/>
              </a:buClr>
              <a:buSzPts val="2800"/>
              <a:buNone/>
              <a:defRPr sz="2800">
                <a:solidFill>
                  <a:schemeClr val="lt1"/>
                </a:solidFill>
              </a:defRPr>
            </a:lvl7pPr>
            <a:lvl8pPr lvl="7" rtl="0" algn="ctr">
              <a:lnSpc>
                <a:spcPct val="115000"/>
              </a:lnSpc>
              <a:spcBef>
                <a:spcPts val="0"/>
              </a:spcBef>
              <a:spcAft>
                <a:spcPts val="0"/>
              </a:spcAft>
              <a:buClr>
                <a:schemeClr val="lt1"/>
              </a:buClr>
              <a:buSzPts val="2800"/>
              <a:buNone/>
              <a:defRPr sz="2800">
                <a:solidFill>
                  <a:schemeClr val="lt1"/>
                </a:solidFill>
              </a:defRPr>
            </a:lvl8pPr>
            <a:lvl9pPr lvl="8" rtl="0" algn="ctr">
              <a:lnSpc>
                <a:spcPct val="115000"/>
              </a:lnSpc>
              <a:spcBef>
                <a:spcPts val="0"/>
              </a:spcBef>
              <a:spcAft>
                <a:spcPts val="0"/>
              </a:spcAft>
              <a:buClr>
                <a:schemeClr val="lt1"/>
              </a:buClr>
              <a:buSzPts val="2800"/>
              <a:buNone/>
              <a:defRPr sz="2800">
                <a:solidFill>
                  <a:schemeClr val="lt1"/>
                </a:solidFill>
              </a:defRPr>
            </a:lvl9pPr>
          </a:lstStyle>
          <a:p/>
        </p:txBody>
      </p:sp>
      <p:sp>
        <p:nvSpPr>
          <p:cNvPr id="68" name="Google Shape;68;p16"/>
          <p:cNvSpPr txBox="1"/>
          <p:nvPr>
            <p:ph idx="2" type="body"/>
          </p:nvPr>
        </p:nvSpPr>
        <p:spPr>
          <a:xfrm>
            <a:off x="459450" y="4373225"/>
            <a:ext cx="7877700" cy="3738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Clr>
                <a:schemeClr val="dk2"/>
              </a:buClr>
              <a:buSzPts val="1500"/>
              <a:buChar char="●"/>
              <a:defRPr sz="1500">
                <a:solidFill>
                  <a:schemeClr val="dk2"/>
                </a:solidFill>
              </a:defRPr>
            </a:lvl1pPr>
            <a:lvl2pPr indent="-323850" lvl="1" marL="914400" rtl="0">
              <a:spcBef>
                <a:spcPts val="1600"/>
              </a:spcBef>
              <a:spcAft>
                <a:spcPts val="0"/>
              </a:spcAft>
              <a:buClr>
                <a:schemeClr val="dk2"/>
              </a:buClr>
              <a:buSzPts val="1500"/>
              <a:buChar char="○"/>
              <a:defRPr sz="1500">
                <a:solidFill>
                  <a:schemeClr val="dk2"/>
                </a:solidFill>
              </a:defRPr>
            </a:lvl2pPr>
            <a:lvl3pPr indent="-323850" lvl="2" marL="1371600" rtl="0">
              <a:spcBef>
                <a:spcPts val="1600"/>
              </a:spcBef>
              <a:spcAft>
                <a:spcPts val="0"/>
              </a:spcAft>
              <a:buClr>
                <a:schemeClr val="dk2"/>
              </a:buClr>
              <a:buSzPts val="1500"/>
              <a:buChar char="■"/>
              <a:defRPr sz="1500">
                <a:solidFill>
                  <a:schemeClr val="dk2"/>
                </a:solidFill>
              </a:defRPr>
            </a:lvl3pPr>
            <a:lvl4pPr indent="-323850" lvl="3" marL="1828800" rtl="0">
              <a:spcBef>
                <a:spcPts val="1600"/>
              </a:spcBef>
              <a:spcAft>
                <a:spcPts val="0"/>
              </a:spcAft>
              <a:buClr>
                <a:schemeClr val="dk2"/>
              </a:buClr>
              <a:buSzPts val="1500"/>
              <a:buChar char="●"/>
              <a:defRPr sz="1500">
                <a:solidFill>
                  <a:schemeClr val="dk2"/>
                </a:solidFill>
              </a:defRPr>
            </a:lvl4pPr>
            <a:lvl5pPr indent="-323850" lvl="4" marL="2286000" rtl="0">
              <a:spcBef>
                <a:spcPts val="1600"/>
              </a:spcBef>
              <a:spcAft>
                <a:spcPts val="0"/>
              </a:spcAft>
              <a:buClr>
                <a:schemeClr val="dk2"/>
              </a:buClr>
              <a:buSzPts val="1500"/>
              <a:buChar char="○"/>
              <a:defRPr sz="1500">
                <a:solidFill>
                  <a:schemeClr val="dk2"/>
                </a:solidFill>
              </a:defRPr>
            </a:lvl5pPr>
            <a:lvl6pPr indent="-323850" lvl="5" marL="2743200" rtl="0">
              <a:spcBef>
                <a:spcPts val="1600"/>
              </a:spcBef>
              <a:spcAft>
                <a:spcPts val="0"/>
              </a:spcAft>
              <a:buClr>
                <a:schemeClr val="dk2"/>
              </a:buClr>
              <a:buSzPts val="1500"/>
              <a:buChar char="■"/>
              <a:defRPr sz="1500">
                <a:solidFill>
                  <a:schemeClr val="dk2"/>
                </a:solidFill>
              </a:defRPr>
            </a:lvl6pPr>
            <a:lvl7pPr indent="-323850" lvl="6" marL="3200400" rtl="0">
              <a:spcBef>
                <a:spcPts val="1600"/>
              </a:spcBef>
              <a:spcAft>
                <a:spcPts val="0"/>
              </a:spcAft>
              <a:buClr>
                <a:schemeClr val="dk2"/>
              </a:buClr>
              <a:buSzPts val="1500"/>
              <a:buChar char="●"/>
              <a:defRPr sz="1500">
                <a:solidFill>
                  <a:schemeClr val="dk2"/>
                </a:solidFill>
              </a:defRPr>
            </a:lvl7pPr>
            <a:lvl8pPr indent="-323850" lvl="7" marL="3657600" rtl="0">
              <a:spcBef>
                <a:spcPts val="1600"/>
              </a:spcBef>
              <a:spcAft>
                <a:spcPts val="0"/>
              </a:spcAft>
              <a:buClr>
                <a:schemeClr val="dk2"/>
              </a:buClr>
              <a:buSzPts val="1500"/>
              <a:buChar char="○"/>
              <a:defRPr sz="1500">
                <a:solidFill>
                  <a:schemeClr val="dk2"/>
                </a:solidFill>
              </a:defRPr>
            </a:lvl8pPr>
            <a:lvl9pPr indent="-323850" lvl="8" marL="4114800" rtl="0">
              <a:spcBef>
                <a:spcPts val="1600"/>
              </a:spcBef>
              <a:spcAft>
                <a:spcPts val="1600"/>
              </a:spcAft>
              <a:buClr>
                <a:schemeClr val="dk2"/>
              </a:buClr>
              <a:buSzPts val="1500"/>
              <a:buChar char="■"/>
              <a:defRPr sz="1500">
                <a:solidFill>
                  <a:schemeClr val="dk2"/>
                </a:solidFill>
              </a:defRPr>
            </a:lvl9pPr>
          </a:lstStyle>
          <a:p/>
        </p:txBody>
      </p:sp>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0" name="Google Shape;70;p16"/>
          <p:cNvSpPr txBox="1"/>
          <p:nvPr>
            <p:ph type="ctrTitle"/>
          </p:nvPr>
        </p:nvSpPr>
        <p:spPr>
          <a:xfrm>
            <a:off x="459450" y="408425"/>
            <a:ext cx="8225100" cy="23889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5200"/>
              <a:buNone/>
              <a:defRPr sz="5200">
                <a:solidFill>
                  <a:schemeClr val="lt1"/>
                </a:solidFill>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ection Header">
  <p:cSld name="CUSTOM_1">
    <p:bg>
      <p:bgPr>
        <a:solidFill>
          <a:schemeClr val="dk1"/>
        </a:solidFill>
      </p:bgPr>
    </p:bg>
    <p:spTree>
      <p:nvGrpSpPr>
        <p:cNvPr id="71" name="Shape 71"/>
        <p:cNvGrpSpPr/>
        <p:nvPr/>
      </p:nvGrpSpPr>
      <p:grpSpPr>
        <a:xfrm>
          <a:off x="0" y="0"/>
          <a:ext cx="0" cy="0"/>
          <a:chOff x="0" y="0"/>
          <a:chExt cx="0" cy="0"/>
        </a:xfrm>
      </p:grpSpPr>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3" name="Google Shape;73;p17"/>
          <p:cNvSpPr txBox="1"/>
          <p:nvPr>
            <p:ph type="title"/>
          </p:nvPr>
        </p:nvSpPr>
        <p:spPr>
          <a:xfrm>
            <a:off x="311700" y="977850"/>
            <a:ext cx="8520600" cy="318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long list">
  <p:cSld name="CUSTOM_2">
    <p:bg>
      <p:bgPr>
        <a:solidFill>
          <a:schemeClr val="dk1"/>
        </a:solidFill>
      </p:bgPr>
    </p:bg>
    <p:spTree>
      <p:nvGrpSpPr>
        <p:cNvPr id="74" name="Shape 74"/>
        <p:cNvGrpSpPr/>
        <p:nvPr/>
      </p:nvGrpSpPr>
      <p:grpSpPr>
        <a:xfrm>
          <a:off x="0" y="0"/>
          <a:ext cx="0" cy="0"/>
          <a:chOff x="0" y="0"/>
          <a:chExt cx="0" cy="0"/>
        </a:xfrm>
      </p:grpSpPr>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76" name="Google Shape;76;p18"/>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lvl1pPr indent="-349250" lvl="0" marL="457200" rtl="0">
              <a:spcBef>
                <a:spcPts val="0"/>
              </a:spcBef>
              <a:spcAft>
                <a:spcPts val="0"/>
              </a:spcAft>
              <a:buClr>
                <a:schemeClr val="dk2"/>
              </a:buClr>
              <a:buSzPts val="1900"/>
              <a:buChar char="●"/>
              <a:defRPr>
                <a:solidFill>
                  <a:schemeClr val="dk2"/>
                </a:solidFill>
              </a:defRPr>
            </a:lvl1pPr>
            <a:lvl2pPr indent="-349250" lvl="1" marL="914400" rtl="0">
              <a:spcBef>
                <a:spcPts val="1600"/>
              </a:spcBef>
              <a:spcAft>
                <a:spcPts val="0"/>
              </a:spcAft>
              <a:buClr>
                <a:schemeClr val="dk2"/>
              </a:buClr>
              <a:buSzPts val="1900"/>
              <a:buChar char="○"/>
              <a:defRPr>
                <a:solidFill>
                  <a:schemeClr val="dk2"/>
                </a:solidFill>
              </a:defRPr>
            </a:lvl2pPr>
            <a:lvl3pPr indent="-349250" lvl="2" marL="1371600" rtl="0">
              <a:spcBef>
                <a:spcPts val="1600"/>
              </a:spcBef>
              <a:spcAft>
                <a:spcPts val="0"/>
              </a:spcAft>
              <a:buClr>
                <a:schemeClr val="dk2"/>
              </a:buClr>
              <a:buSzPts val="1900"/>
              <a:buChar char="■"/>
              <a:defRPr>
                <a:solidFill>
                  <a:schemeClr val="dk2"/>
                </a:solidFill>
              </a:defRPr>
            </a:lvl3pPr>
            <a:lvl4pPr indent="-349250" lvl="3" marL="1828800" rtl="0">
              <a:spcBef>
                <a:spcPts val="1600"/>
              </a:spcBef>
              <a:spcAft>
                <a:spcPts val="0"/>
              </a:spcAft>
              <a:buClr>
                <a:schemeClr val="dk2"/>
              </a:buClr>
              <a:buSzPts val="1900"/>
              <a:buChar char="●"/>
              <a:defRPr>
                <a:solidFill>
                  <a:schemeClr val="dk2"/>
                </a:solidFill>
              </a:defRPr>
            </a:lvl4pPr>
            <a:lvl5pPr indent="-349250" lvl="4" marL="2286000" rtl="0">
              <a:spcBef>
                <a:spcPts val="1600"/>
              </a:spcBef>
              <a:spcAft>
                <a:spcPts val="0"/>
              </a:spcAft>
              <a:buClr>
                <a:schemeClr val="dk2"/>
              </a:buClr>
              <a:buSzPts val="1900"/>
              <a:buChar char="○"/>
              <a:defRPr>
                <a:solidFill>
                  <a:schemeClr val="dk2"/>
                </a:solidFill>
              </a:defRPr>
            </a:lvl5pPr>
            <a:lvl6pPr indent="-349250" lvl="5" marL="2743200" rtl="0">
              <a:spcBef>
                <a:spcPts val="1600"/>
              </a:spcBef>
              <a:spcAft>
                <a:spcPts val="0"/>
              </a:spcAft>
              <a:buClr>
                <a:schemeClr val="dk2"/>
              </a:buClr>
              <a:buSzPts val="1900"/>
              <a:buChar char="■"/>
              <a:defRPr>
                <a:solidFill>
                  <a:schemeClr val="dk2"/>
                </a:solidFill>
              </a:defRPr>
            </a:lvl6pPr>
            <a:lvl7pPr indent="-349250" lvl="6" marL="3200400" rtl="0">
              <a:spcBef>
                <a:spcPts val="1600"/>
              </a:spcBef>
              <a:spcAft>
                <a:spcPts val="0"/>
              </a:spcAft>
              <a:buClr>
                <a:schemeClr val="dk2"/>
              </a:buClr>
              <a:buSzPts val="1900"/>
              <a:buChar char="●"/>
              <a:defRPr>
                <a:solidFill>
                  <a:schemeClr val="dk2"/>
                </a:solidFill>
              </a:defRPr>
            </a:lvl7pPr>
            <a:lvl8pPr indent="-349250" lvl="7" marL="3657600" rtl="0">
              <a:spcBef>
                <a:spcPts val="1600"/>
              </a:spcBef>
              <a:spcAft>
                <a:spcPts val="0"/>
              </a:spcAft>
              <a:buClr>
                <a:schemeClr val="dk2"/>
              </a:buClr>
              <a:buSzPts val="1900"/>
              <a:buChar char="○"/>
              <a:defRPr>
                <a:solidFill>
                  <a:schemeClr val="dk2"/>
                </a:solidFill>
              </a:defRPr>
            </a:lvl8pPr>
            <a:lvl9pPr indent="-349250" lvl="8" marL="4114800" rtl="0">
              <a:spcBef>
                <a:spcPts val="1600"/>
              </a:spcBef>
              <a:spcAft>
                <a:spcPts val="1600"/>
              </a:spcAft>
              <a:buClr>
                <a:schemeClr val="dk2"/>
              </a:buClr>
              <a:buSzPts val="1900"/>
              <a:buChar char="■"/>
              <a:defRPr>
                <a:solidFill>
                  <a:schemeClr val="dk2"/>
                </a:solidFill>
              </a:defRPr>
            </a:lvl9pPr>
          </a:lstStyle>
          <a:p/>
        </p:txBody>
      </p:sp>
      <p:sp>
        <p:nvSpPr>
          <p:cNvPr id="77" name="Google Shape;77;p18"/>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two columns">
  <p:cSld name="CUSTOM_3">
    <p:bg>
      <p:bgPr>
        <a:solidFill>
          <a:schemeClr val="dk1"/>
        </a:solidFill>
      </p:bgPr>
    </p:bg>
    <p:spTree>
      <p:nvGrpSpPr>
        <p:cNvPr id="78" name="Shape 78"/>
        <p:cNvGrpSpPr/>
        <p:nvPr/>
      </p:nvGrpSpPr>
      <p:grpSpPr>
        <a:xfrm>
          <a:off x="0" y="0"/>
          <a:ext cx="0" cy="0"/>
          <a:chOff x="0" y="0"/>
          <a:chExt cx="0" cy="0"/>
        </a:xfrm>
      </p:grpSpPr>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0" name="Google Shape;80;p19"/>
          <p:cNvSpPr txBox="1"/>
          <p:nvPr>
            <p:ph idx="1" type="body"/>
          </p:nvPr>
        </p:nvSpPr>
        <p:spPr>
          <a:xfrm>
            <a:off x="578275" y="1599625"/>
            <a:ext cx="3775200" cy="32220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
        <p:nvSpPr>
          <p:cNvPr id="81" name="Google Shape;81;p19"/>
          <p:cNvSpPr txBox="1"/>
          <p:nvPr>
            <p:ph idx="2" type="body"/>
          </p:nvPr>
        </p:nvSpPr>
        <p:spPr>
          <a:xfrm>
            <a:off x="4817702" y="1599625"/>
            <a:ext cx="3775200" cy="32220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
        <p:nvSpPr>
          <p:cNvPr id="82" name="Google Shape;82;p19"/>
          <p:cNvSpPr txBox="1"/>
          <p:nvPr>
            <p:ph type="title"/>
          </p:nvPr>
        </p:nvSpPr>
        <p:spPr>
          <a:xfrm>
            <a:off x="578275" y="445025"/>
            <a:ext cx="8014500" cy="964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only">
  <p:cSld name="CUSTOM_4">
    <p:bg>
      <p:bgPr>
        <a:solidFill>
          <a:schemeClr val="dk1"/>
        </a:solidFill>
      </p:bgPr>
    </p:bg>
    <p:spTree>
      <p:nvGrpSpPr>
        <p:cNvPr id="83" name="Shape 83"/>
        <p:cNvGrpSpPr/>
        <p:nvPr/>
      </p:nvGrpSpPr>
      <p:grpSpPr>
        <a:xfrm>
          <a:off x="0" y="0"/>
          <a:ext cx="0" cy="0"/>
          <a:chOff x="0" y="0"/>
          <a:chExt cx="0" cy="0"/>
        </a:xfrm>
      </p:grpSpPr>
      <p:sp>
        <p:nvSpPr>
          <p:cNvPr id="84" name="Google Shape;8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5" name="Google Shape;85;p20"/>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977850"/>
            <a:ext cx="8520600" cy="3187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Title and one column">
  <p:cSld name="CUSTOM_5">
    <p:bg>
      <p:bgPr>
        <a:solidFill>
          <a:schemeClr val="dk1"/>
        </a:solidFill>
      </p:bgPr>
    </p:bg>
    <p:spTree>
      <p:nvGrpSpPr>
        <p:cNvPr id="86" name="Shape 86"/>
        <p:cNvGrpSpPr/>
        <p:nvPr/>
      </p:nvGrpSpPr>
      <p:grpSpPr>
        <a:xfrm>
          <a:off x="0" y="0"/>
          <a:ext cx="0" cy="0"/>
          <a:chOff x="0" y="0"/>
          <a:chExt cx="0" cy="0"/>
        </a:xfrm>
      </p:grpSpPr>
      <p:sp>
        <p:nvSpPr>
          <p:cNvPr id="87" name="Google Shape;87;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88" name="Google Shape;88;p21"/>
          <p:cNvSpPr txBox="1"/>
          <p:nvPr>
            <p:ph type="title"/>
          </p:nvPr>
        </p:nvSpPr>
        <p:spPr>
          <a:xfrm>
            <a:off x="4857075" y="442450"/>
            <a:ext cx="3873300" cy="1440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lt1"/>
              </a:buClr>
              <a:buSzPts val="2800"/>
              <a:buNone/>
              <a:defRPr>
                <a:solidFill>
                  <a:schemeClr val="lt1"/>
                </a:solidFill>
              </a:defRPr>
            </a:lvl1pPr>
            <a:lvl2pPr lvl="1" rtl="0">
              <a:lnSpc>
                <a:spcPct val="100000"/>
              </a:lnSpc>
              <a:spcBef>
                <a:spcPts val="0"/>
              </a:spcBef>
              <a:spcAft>
                <a:spcPts val="0"/>
              </a:spcAft>
              <a:buClr>
                <a:schemeClr val="lt1"/>
              </a:buClr>
              <a:buSzPts val="2800"/>
              <a:buNone/>
              <a:defRPr>
                <a:solidFill>
                  <a:schemeClr val="lt1"/>
                </a:solidFill>
              </a:defRPr>
            </a:lvl2pPr>
            <a:lvl3pPr lvl="2" rtl="0">
              <a:lnSpc>
                <a:spcPct val="100000"/>
              </a:lnSpc>
              <a:spcBef>
                <a:spcPts val="0"/>
              </a:spcBef>
              <a:spcAft>
                <a:spcPts val="0"/>
              </a:spcAft>
              <a:buClr>
                <a:schemeClr val="lt1"/>
              </a:buClr>
              <a:buSzPts val="2800"/>
              <a:buNone/>
              <a:defRPr>
                <a:solidFill>
                  <a:schemeClr val="lt1"/>
                </a:solidFill>
              </a:defRPr>
            </a:lvl3pPr>
            <a:lvl4pPr lvl="3" rtl="0">
              <a:lnSpc>
                <a:spcPct val="100000"/>
              </a:lnSpc>
              <a:spcBef>
                <a:spcPts val="0"/>
              </a:spcBef>
              <a:spcAft>
                <a:spcPts val="0"/>
              </a:spcAft>
              <a:buClr>
                <a:schemeClr val="lt1"/>
              </a:buClr>
              <a:buSzPts val="2800"/>
              <a:buNone/>
              <a:defRPr>
                <a:solidFill>
                  <a:schemeClr val="lt1"/>
                </a:solidFill>
              </a:defRPr>
            </a:lvl4pPr>
            <a:lvl5pPr lvl="4" rtl="0">
              <a:lnSpc>
                <a:spcPct val="100000"/>
              </a:lnSpc>
              <a:spcBef>
                <a:spcPts val="0"/>
              </a:spcBef>
              <a:spcAft>
                <a:spcPts val="0"/>
              </a:spcAft>
              <a:buClr>
                <a:schemeClr val="lt1"/>
              </a:buClr>
              <a:buSzPts val="2800"/>
              <a:buNone/>
              <a:defRPr>
                <a:solidFill>
                  <a:schemeClr val="lt1"/>
                </a:solidFill>
              </a:defRPr>
            </a:lvl5pPr>
            <a:lvl6pPr lvl="5" rtl="0">
              <a:lnSpc>
                <a:spcPct val="100000"/>
              </a:lnSpc>
              <a:spcBef>
                <a:spcPts val="0"/>
              </a:spcBef>
              <a:spcAft>
                <a:spcPts val="0"/>
              </a:spcAft>
              <a:buClr>
                <a:schemeClr val="lt1"/>
              </a:buClr>
              <a:buSzPts val="2800"/>
              <a:buNone/>
              <a:defRPr>
                <a:solidFill>
                  <a:schemeClr val="lt1"/>
                </a:solidFill>
              </a:defRPr>
            </a:lvl6pPr>
            <a:lvl7pPr lvl="6" rtl="0">
              <a:lnSpc>
                <a:spcPct val="100000"/>
              </a:lnSpc>
              <a:spcBef>
                <a:spcPts val="0"/>
              </a:spcBef>
              <a:spcAft>
                <a:spcPts val="0"/>
              </a:spcAft>
              <a:buClr>
                <a:schemeClr val="lt1"/>
              </a:buClr>
              <a:buSzPts val="2800"/>
              <a:buNone/>
              <a:defRPr>
                <a:solidFill>
                  <a:schemeClr val="lt1"/>
                </a:solidFill>
              </a:defRPr>
            </a:lvl7pPr>
            <a:lvl8pPr lvl="7" rtl="0">
              <a:lnSpc>
                <a:spcPct val="100000"/>
              </a:lnSpc>
              <a:spcBef>
                <a:spcPts val="0"/>
              </a:spcBef>
              <a:spcAft>
                <a:spcPts val="0"/>
              </a:spcAft>
              <a:buClr>
                <a:schemeClr val="lt1"/>
              </a:buClr>
              <a:buSzPts val="2800"/>
              <a:buNone/>
              <a:defRPr>
                <a:solidFill>
                  <a:schemeClr val="lt1"/>
                </a:solidFill>
              </a:defRPr>
            </a:lvl8pPr>
            <a:lvl9pPr lvl="8" rtl="0">
              <a:lnSpc>
                <a:spcPct val="100000"/>
              </a:lnSpc>
              <a:spcBef>
                <a:spcPts val="0"/>
              </a:spcBef>
              <a:spcAft>
                <a:spcPts val="0"/>
              </a:spcAft>
              <a:buClr>
                <a:schemeClr val="lt1"/>
              </a:buClr>
              <a:buSzPts val="2800"/>
              <a:buNone/>
              <a:defRPr>
                <a:solidFill>
                  <a:schemeClr val="lt1"/>
                </a:solidFill>
              </a:defRPr>
            </a:lvl9pPr>
          </a:lstStyle>
          <a:p/>
        </p:txBody>
      </p:sp>
      <p:sp>
        <p:nvSpPr>
          <p:cNvPr id="89" name="Google Shape;89;p21"/>
          <p:cNvSpPr txBox="1"/>
          <p:nvPr>
            <p:ph idx="1" type="body"/>
          </p:nvPr>
        </p:nvSpPr>
        <p:spPr>
          <a:xfrm>
            <a:off x="4857075" y="1996700"/>
            <a:ext cx="3873300" cy="28362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ummary">
  <p:cSld name="CUSTOM_6">
    <p:bg>
      <p:bgPr>
        <a:solidFill>
          <a:schemeClr val="dk1"/>
        </a:solidFill>
      </p:bgPr>
    </p:bg>
    <p:spTree>
      <p:nvGrpSpPr>
        <p:cNvPr id="90" name="Shape 90"/>
        <p:cNvGrpSpPr/>
        <p:nvPr/>
      </p:nvGrpSpPr>
      <p:grpSpPr>
        <a:xfrm>
          <a:off x="0" y="0"/>
          <a:ext cx="0" cy="0"/>
          <a:chOff x="0" y="0"/>
          <a:chExt cx="0" cy="0"/>
        </a:xfrm>
      </p:grpSpPr>
      <p:sp>
        <p:nvSpPr>
          <p:cNvPr id="91" name="Google Shape;9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92" name="Google Shape;92;p22"/>
          <p:cNvSpPr txBox="1"/>
          <p:nvPr>
            <p:ph type="title"/>
          </p:nvPr>
        </p:nvSpPr>
        <p:spPr>
          <a:xfrm>
            <a:off x="609196" y="907600"/>
            <a:ext cx="7062300" cy="37557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Google Shape;93;p22"/>
          <p:cNvSpPr txBox="1"/>
          <p:nvPr>
            <p:ph idx="1" type="subTitle"/>
          </p:nvPr>
        </p:nvSpPr>
        <p:spPr>
          <a:xfrm>
            <a:off x="609200" y="397075"/>
            <a:ext cx="7038000" cy="3936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solidFill>
                  <a:schemeClr val="accent4"/>
                </a:solidFill>
              </a:defRPr>
            </a:lvl1pPr>
            <a:lvl2pPr lvl="1" rtl="0">
              <a:spcBef>
                <a:spcPts val="1600"/>
              </a:spcBef>
              <a:spcAft>
                <a:spcPts val="0"/>
              </a:spcAft>
              <a:buNone/>
              <a:defRPr sz="1400">
                <a:solidFill>
                  <a:schemeClr val="accent4"/>
                </a:solidFill>
              </a:defRPr>
            </a:lvl2pPr>
            <a:lvl3pPr lvl="2" rtl="0">
              <a:spcBef>
                <a:spcPts val="1600"/>
              </a:spcBef>
              <a:spcAft>
                <a:spcPts val="0"/>
              </a:spcAft>
              <a:buNone/>
              <a:defRPr sz="1400">
                <a:solidFill>
                  <a:schemeClr val="accent4"/>
                </a:solidFill>
              </a:defRPr>
            </a:lvl3pPr>
            <a:lvl4pPr lvl="3" rtl="0">
              <a:spcBef>
                <a:spcPts val="1600"/>
              </a:spcBef>
              <a:spcAft>
                <a:spcPts val="0"/>
              </a:spcAft>
              <a:buNone/>
              <a:defRPr sz="1400">
                <a:solidFill>
                  <a:schemeClr val="accent4"/>
                </a:solidFill>
              </a:defRPr>
            </a:lvl4pPr>
            <a:lvl5pPr lvl="4" rtl="0">
              <a:spcBef>
                <a:spcPts val="1600"/>
              </a:spcBef>
              <a:spcAft>
                <a:spcPts val="0"/>
              </a:spcAft>
              <a:buNone/>
              <a:defRPr sz="1400">
                <a:solidFill>
                  <a:schemeClr val="accent4"/>
                </a:solidFill>
              </a:defRPr>
            </a:lvl5pPr>
            <a:lvl6pPr lvl="5" rtl="0">
              <a:spcBef>
                <a:spcPts val="1600"/>
              </a:spcBef>
              <a:spcAft>
                <a:spcPts val="0"/>
              </a:spcAft>
              <a:buNone/>
              <a:defRPr sz="1400">
                <a:solidFill>
                  <a:schemeClr val="accent4"/>
                </a:solidFill>
              </a:defRPr>
            </a:lvl6pPr>
            <a:lvl7pPr lvl="6" rtl="0">
              <a:spcBef>
                <a:spcPts val="1600"/>
              </a:spcBef>
              <a:spcAft>
                <a:spcPts val="0"/>
              </a:spcAft>
              <a:buNone/>
              <a:defRPr sz="1400">
                <a:solidFill>
                  <a:schemeClr val="accent4"/>
                </a:solidFill>
              </a:defRPr>
            </a:lvl7pPr>
            <a:lvl8pPr lvl="7" rtl="0">
              <a:spcBef>
                <a:spcPts val="1600"/>
              </a:spcBef>
              <a:spcAft>
                <a:spcPts val="0"/>
              </a:spcAft>
              <a:buNone/>
              <a:defRPr sz="1400">
                <a:solidFill>
                  <a:schemeClr val="accent4"/>
                </a:solidFill>
              </a:defRPr>
            </a:lvl8pPr>
            <a:lvl9pPr lvl="8" rtl="0">
              <a:spcBef>
                <a:spcPts val="1600"/>
              </a:spcBef>
              <a:spcAft>
                <a:spcPts val="1600"/>
              </a:spcAft>
              <a:buNone/>
              <a:defRPr sz="1400">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ection title and description">
  <p:cSld name="SECTION_TITLE_AND_DESCRIPTION_1">
    <p:bg>
      <p:bgPr>
        <a:solidFill>
          <a:schemeClr val="dk1"/>
        </a:solidFill>
      </p:bgPr>
    </p:bg>
    <p:spTree>
      <p:nvGrpSpPr>
        <p:cNvPr id="94" name="Shape 94"/>
        <p:cNvGrpSpPr/>
        <p:nvPr/>
      </p:nvGrpSpPr>
      <p:grpSpPr>
        <a:xfrm>
          <a:off x="0" y="0"/>
          <a:ext cx="0" cy="0"/>
          <a:chOff x="0" y="0"/>
          <a:chExt cx="0" cy="0"/>
        </a:xfrm>
      </p:grpSpPr>
      <p:sp>
        <p:nvSpPr>
          <p:cNvPr id="95" name="Google Shape;95;p23"/>
          <p:cNvSpPr txBox="1"/>
          <p:nvPr>
            <p:ph type="title"/>
          </p:nvPr>
        </p:nvSpPr>
        <p:spPr>
          <a:xfrm>
            <a:off x="336900" y="1049500"/>
            <a:ext cx="3902400" cy="32043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96" name="Google Shape;9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
        <p:nvSpPr>
          <p:cNvPr id="97" name="Google Shape;97;p23"/>
          <p:cNvSpPr txBox="1"/>
          <p:nvPr>
            <p:ph idx="1" type="subTitle"/>
          </p:nvPr>
        </p:nvSpPr>
        <p:spPr>
          <a:xfrm>
            <a:off x="336900" y="419750"/>
            <a:ext cx="3902400" cy="3936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None/>
              <a:defRPr sz="1400">
                <a:solidFill>
                  <a:schemeClr val="accent4"/>
                </a:solidFill>
              </a:defRPr>
            </a:lvl1pPr>
            <a:lvl2pPr lvl="1" rtl="0">
              <a:lnSpc>
                <a:spcPct val="115000"/>
              </a:lnSpc>
              <a:spcBef>
                <a:spcPts val="1600"/>
              </a:spcBef>
              <a:spcAft>
                <a:spcPts val="0"/>
              </a:spcAft>
              <a:buNone/>
              <a:defRPr sz="1400"/>
            </a:lvl2pPr>
            <a:lvl3pPr lvl="2" rtl="0">
              <a:lnSpc>
                <a:spcPct val="115000"/>
              </a:lnSpc>
              <a:spcBef>
                <a:spcPts val="1600"/>
              </a:spcBef>
              <a:spcAft>
                <a:spcPts val="0"/>
              </a:spcAft>
              <a:buNone/>
              <a:defRPr sz="1400"/>
            </a:lvl3pPr>
            <a:lvl4pPr lvl="3" rtl="0">
              <a:lnSpc>
                <a:spcPct val="115000"/>
              </a:lnSpc>
              <a:spcBef>
                <a:spcPts val="1600"/>
              </a:spcBef>
              <a:spcAft>
                <a:spcPts val="0"/>
              </a:spcAft>
              <a:buNone/>
              <a:defRPr sz="1400"/>
            </a:lvl4pPr>
            <a:lvl5pPr lvl="4" rtl="0">
              <a:lnSpc>
                <a:spcPct val="115000"/>
              </a:lnSpc>
              <a:spcBef>
                <a:spcPts val="1600"/>
              </a:spcBef>
              <a:spcAft>
                <a:spcPts val="0"/>
              </a:spcAft>
              <a:buNone/>
              <a:defRPr sz="1400"/>
            </a:lvl5pPr>
            <a:lvl6pPr lvl="5" rtl="0">
              <a:lnSpc>
                <a:spcPct val="115000"/>
              </a:lnSpc>
              <a:spcBef>
                <a:spcPts val="1600"/>
              </a:spcBef>
              <a:spcAft>
                <a:spcPts val="0"/>
              </a:spcAft>
              <a:buNone/>
              <a:defRPr sz="1400"/>
            </a:lvl6pPr>
            <a:lvl7pPr lvl="6" rtl="0">
              <a:lnSpc>
                <a:spcPct val="115000"/>
              </a:lnSpc>
              <a:spcBef>
                <a:spcPts val="1600"/>
              </a:spcBef>
              <a:spcAft>
                <a:spcPts val="0"/>
              </a:spcAft>
              <a:buNone/>
              <a:defRPr sz="1400"/>
            </a:lvl7pPr>
            <a:lvl8pPr lvl="7" rtl="0">
              <a:lnSpc>
                <a:spcPct val="115000"/>
              </a:lnSpc>
              <a:spcBef>
                <a:spcPts val="1600"/>
              </a:spcBef>
              <a:spcAft>
                <a:spcPts val="0"/>
              </a:spcAft>
              <a:buNone/>
              <a:defRPr sz="1400"/>
            </a:lvl8pPr>
            <a:lvl9pPr lvl="8" rtl="0">
              <a:lnSpc>
                <a:spcPct val="115000"/>
              </a:lnSpc>
              <a:spcBef>
                <a:spcPts val="1600"/>
              </a:spcBef>
              <a:spcAft>
                <a:spcPts val="1600"/>
              </a:spcAft>
              <a:buNone/>
              <a:defRPr sz="1400"/>
            </a:lvl9pPr>
          </a:lstStyle>
          <a:p/>
        </p:txBody>
      </p:sp>
      <p:sp>
        <p:nvSpPr>
          <p:cNvPr id="98" name="Google Shape;98;p23"/>
          <p:cNvSpPr txBox="1"/>
          <p:nvPr>
            <p:ph idx="2" type="body"/>
          </p:nvPr>
        </p:nvSpPr>
        <p:spPr>
          <a:xfrm>
            <a:off x="4906800" y="419750"/>
            <a:ext cx="3902400" cy="4037700"/>
          </a:xfrm>
          <a:prstGeom prst="rect">
            <a:avLst/>
          </a:prstGeom>
        </p:spPr>
        <p:txBody>
          <a:bodyPr anchorCtr="0" anchor="t" bIns="91425" lIns="91425" spcFirstLastPara="1" rIns="91425" wrap="square" tIns="91425">
            <a:noAutofit/>
          </a:bodyPr>
          <a:lstStyle>
            <a:lvl1pPr indent="-336550" lvl="0" marL="457200" rtl="0">
              <a:spcBef>
                <a:spcPts val="0"/>
              </a:spcBef>
              <a:spcAft>
                <a:spcPts val="0"/>
              </a:spcAft>
              <a:buClr>
                <a:schemeClr val="dk2"/>
              </a:buClr>
              <a:buSzPts val="1700"/>
              <a:buChar char="●"/>
              <a:defRPr sz="1700">
                <a:solidFill>
                  <a:schemeClr val="dk2"/>
                </a:solidFill>
              </a:defRPr>
            </a:lvl1pPr>
            <a:lvl2pPr indent="-336550" lvl="1" marL="914400" rtl="0">
              <a:spcBef>
                <a:spcPts val="1600"/>
              </a:spcBef>
              <a:spcAft>
                <a:spcPts val="0"/>
              </a:spcAft>
              <a:buClr>
                <a:schemeClr val="dk2"/>
              </a:buClr>
              <a:buSzPts val="1700"/>
              <a:buChar char="○"/>
              <a:defRPr sz="1700">
                <a:solidFill>
                  <a:schemeClr val="dk2"/>
                </a:solidFill>
              </a:defRPr>
            </a:lvl2pPr>
            <a:lvl3pPr indent="-336550" lvl="2" marL="1371600" rtl="0">
              <a:spcBef>
                <a:spcPts val="1600"/>
              </a:spcBef>
              <a:spcAft>
                <a:spcPts val="0"/>
              </a:spcAft>
              <a:buClr>
                <a:schemeClr val="dk2"/>
              </a:buClr>
              <a:buSzPts val="1700"/>
              <a:buChar char="■"/>
              <a:defRPr sz="1700">
                <a:solidFill>
                  <a:schemeClr val="dk2"/>
                </a:solidFill>
              </a:defRPr>
            </a:lvl3pPr>
            <a:lvl4pPr indent="-336550" lvl="3" marL="1828800" rtl="0">
              <a:spcBef>
                <a:spcPts val="1600"/>
              </a:spcBef>
              <a:spcAft>
                <a:spcPts val="0"/>
              </a:spcAft>
              <a:buClr>
                <a:schemeClr val="dk2"/>
              </a:buClr>
              <a:buSzPts val="1700"/>
              <a:buChar char="●"/>
              <a:defRPr sz="1700">
                <a:solidFill>
                  <a:schemeClr val="dk2"/>
                </a:solidFill>
              </a:defRPr>
            </a:lvl4pPr>
            <a:lvl5pPr indent="-336550" lvl="4" marL="2286000" rtl="0">
              <a:spcBef>
                <a:spcPts val="1600"/>
              </a:spcBef>
              <a:spcAft>
                <a:spcPts val="0"/>
              </a:spcAft>
              <a:buClr>
                <a:schemeClr val="dk2"/>
              </a:buClr>
              <a:buSzPts val="1700"/>
              <a:buChar char="○"/>
              <a:defRPr sz="1700">
                <a:solidFill>
                  <a:schemeClr val="dk2"/>
                </a:solidFill>
              </a:defRPr>
            </a:lvl5pPr>
            <a:lvl6pPr indent="-336550" lvl="5" marL="2743200" rtl="0">
              <a:spcBef>
                <a:spcPts val="1600"/>
              </a:spcBef>
              <a:spcAft>
                <a:spcPts val="0"/>
              </a:spcAft>
              <a:buClr>
                <a:schemeClr val="dk2"/>
              </a:buClr>
              <a:buSzPts val="1700"/>
              <a:buChar char="■"/>
              <a:defRPr sz="1700">
                <a:solidFill>
                  <a:schemeClr val="dk2"/>
                </a:solidFill>
              </a:defRPr>
            </a:lvl6pPr>
            <a:lvl7pPr indent="-336550" lvl="6" marL="3200400" rtl="0">
              <a:spcBef>
                <a:spcPts val="1600"/>
              </a:spcBef>
              <a:spcAft>
                <a:spcPts val="0"/>
              </a:spcAft>
              <a:buClr>
                <a:schemeClr val="dk2"/>
              </a:buClr>
              <a:buSzPts val="1700"/>
              <a:buChar char="●"/>
              <a:defRPr sz="1700">
                <a:solidFill>
                  <a:schemeClr val="dk2"/>
                </a:solidFill>
              </a:defRPr>
            </a:lvl7pPr>
            <a:lvl8pPr indent="-336550" lvl="7" marL="3657600" rtl="0">
              <a:spcBef>
                <a:spcPts val="1600"/>
              </a:spcBef>
              <a:spcAft>
                <a:spcPts val="0"/>
              </a:spcAft>
              <a:buClr>
                <a:schemeClr val="dk2"/>
              </a:buClr>
              <a:buSzPts val="1700"/>
              <a:buChar char="○"/>
              <a:defRPr sz="1700">
                <a:solidFill>
                  <a:schemeClr val="dk2"/>
                </a:solidFill>
              </a:defRPr>
            </a:lvl8pPr>
            <a:lvl9pPr indent="-336550" lvl="8" marL="4114800" rtl="0">
              <a:spcBef>
                <a:spcPts val="1600"/>
              </a:spcBef>
              <a:spcAft>
                <a:spcPts val="1600"/>
              </a:spcAft>
              <a:buClr>
                <a:schemeClr val="dk2"/>
              </a:buClr>
              <a:buSzPts val="1700"/>
              <a:buChar char="■"/>
              <a:defRPr sz="1700">
                <a:solidFill>
                  <a:schemeClr val="dk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Description">
  <p:cSld name="CAPTION_ONLY_1">
    <p:bg>
      <p:bgPr>
        <a:solidFill>
          <a:schemeClr val="dk1"/>
        </a:solidFill>
      </p:bgPr>
    </p:bg>
    <p:spTree>
      <p:nvGrpSpPr>
        <p:cNvPr id="99" name="Shape 99"/>
        <p:cNvGrpSpPr/>
        <p:nvPr/>
      </p:nvGrpSpPr>
      <p:grpSpPr>
        <a:xfrm>
          <a:off x="0" y="0"/>
          <a:ext cx="0" cy="0"/>
          <a:chOff x="0" y="0"/>
          <a:chExt cx="0" cy="0"/>
        </a:xfrm>
      </p:grpSpPr>
      <p:sp>
        <p:nvSpPr>
          <p:cNvPr id="100" name="Google Shape;100;p24"/>
          <p:cNvSpPr txBox="1"/>
          <p:nvPr>
            <p:ph idx="1" type="body"/>
          </p:nvPr>
        </p:nvSpPr>
        <p:spPr>
          <a:xfrm>
            <a:off x="491550" y="4119825"/>
            <a:ext cx="8160900" cy="615300"/>
          </a:xfrm>
          <a:prstGeom prst="rect">
            <a:avLst/>
          </a:prstGeom>
        </p:spPr>
        <p:txBody>
          <a:bodyPr anchorCtr="0" anchor="ctr" bIns="91425" lIns="91425" spcFirstLastPara="1" rIns="91425" wrap="square" tIns="91425">
            <a:noAutofit/>
          </a:bodyPr>
          <a:lstStyle>
            <a:lvl1pPr indent="-228600" lvl="0" marL="457200" rtl="0" algn="ctr">
              <a:lnSpc>
                <a:spcPct val="115000"/>
              </a:lnSpc>
              <a:spcBef>
                <a:spcPts val="0"/>
              </a:spcBef>
              <a:spcAft>
                <a:spcPts val="0"/>
              </a:spcAft>
              <a:buClr>
                <a:schemeClr val="dk2"/>
              </a:buClr>
              <a:buSzPts val="1500"/>
              <a:buNone/>
              <a:defRPr sz="1500">
                <a:solidFill>
                  <a:schemeClr val="dk2"/>
                </a:solidFill>
              </a:defRPr>
            </a:lvl1pPr>
          </a:lstStyle>
          <a:p/>
        </p:txBody>
      </p:sp>
      <p:sp>
        <p:nvSpPr>
          <p:cNvPr id="101" name="Google Shape;10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Fact">
  <p:cSld name="BIG_NUMBER_1">
    <p:bg>
      <p:bgPr>
        <a:solidFill>
          <a:schemeClr val="dk1"/>
        </a:solidFill>
      </p:bgPr>
    </p:bg>
    <p:spTree>
      <p:nvGrpSpPr>
        <p:cNvPr id="102" name="Shape 102"/>
        <p:cNvGrpSpPr/>
        <p:nvPr/>
      </p:nvGrpSpPr>
      <p:grpSpPr>
        <a:xfrm>
          <a:off x="0" y="0"/>
          <a:ext cx="0" cy="0"/>
          <a:chOff x="0" y="0"/>
          <a:chExt cx="0" cy="0"/>
        </a:xfrm>
      </p:grpSpPr>
      <p:sp>
        <p:nvSpPr>
          <p:cNvPr id="103" name="Google Shape;103;p2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4" name="Google Shape;104;p2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9250" lvl="0" marL="457200" rtl="0" algn="ctr">
              <a:spcBef>
                <a:spcPts val="0"/>
              </a:spcBef>
              <a:spcAft>
                <a:spcPts val="0"/>
              </a:spcAft>
              <a:buClr>
                <a:schemeClr val="dk2"/>
              </a:buClr>
              <a:buSzPts val="1900"/>
              <a:buChar char="●"/>
              <a:defRPr>
                <a:solidFill>
                  <a:schemeClr val="dk2"/>
                </a:solidFill>
              </a:defRPr>
            </a:lvl1pPr>
            <a:lvl2pPr indent="-349250" lvl="1" marL="914400" rtl="0" algn="ctr">
              <a:spcBef>
                <a:spcPts val="1600"/>
              </a:spcBef>
              <a:spcAft>
                <a:spcPts val="0"/>
              </a:spcAft>
              <a:buClr>
                <a:schemeClr val="dk2"/>
              </a:buClr>
              <a:buSzPts val="1900"/>
              <a:buChar char="○"/>
              <a:defRPr>
                <a:solidFill>
                  <a:schemeClr val="dk2"/>
                </a:solidFill>
              </a:defRPr>
            </a:lvl2pPr>
            <a:lvl3pPr indent="-349250" lvl="2" marL="1371600" rtl="0" algn="ctr">
              <a:spcBef>
                <a:spcPts val="1600"/>
              </a:spcBef>
              <a:spcAft>
                <a:spcPts val="0"/>
              </a:spcAft>
              <a:buClr>
                <a:schemeClr val="dk2"/>
              </a:buClr>
              <a:buSzPts val="1900"/>
              <a:buChar char="■"/>
              <a:defRPr>
                <a:solidFill>
                  <a:schemeClr val="dk2"/>
                </a:solidFill>
              </a:defRPr>
            </a:lvl3pPr>
            <a:lvl4pPr indent="-349250" lvl="3" marL="1828800" rtl="0" algn="ctr">
              <a:spcBef>
                <a:spcPts val="1600"/>
              </a:spcBef>
              <a:spcAft>
                <a:spcPts val="0"/>
              </a:spcAft>
              <a:buClr>
                <a:schemeClr val="dk2"/>
              </a:buClr>
              <a:buSzPts val="1900"/>
              <a:buChar char="●"/>
              <a:defRPr>
                <a:solidFill>
                  <a:schemeClr val="dk2"/>
                </a:solidFill>
              </a:defRPr>
            </a:lvl4pPr>
            <a:lvl5pPr indent="-349250" lvl="4" marL="2286000" rtl="0" algn="ctr">
              <a:spcBef>
                <a:spcPts val="1600"/>
              </a:spcBef>
              <a:spcAft>
                <a:spcPts val="0"/>
              </a:spcAft>
              <a:buClr>
                <a:schemeClr val="dk2"/>
              </a:buClr>
              <a:buSzPts val="1900"/>
              <a:buChar char="○"/>
              <a:defRPr>
                <a:solidFill>
                  <a:schemeClr val="dk2"/>
                </a:solidFill>
              </a:defRPr>
            </a:lvl5pPr>
            <a:lvl6pPr indent="-349250" lvl="5" marL="2743200" rtl="0" algn="ctr">
              <a:spcBef>
                <a:spcPts val="1600"/>
              </a:spcBef>
              <a:spcAft>
                <a:spcPts val="0"/>
              </a:spcAft>
              <a:buClr>
                <a:schemeClr val="dk2"/>
              </a:buClr>
              <a:buSzPts val="1900"/>
              <a:buChar char="■"/>
              <a:defRPr>
                <a:solidFill>
                  <a:schemeClr val="dk2"/>
                </a:solidFill>
              </a:defRPr>
            </a:lvl6pPr>
            <a:lvl7pPr indent="-349250" lvl="6" marL="3200400" rtl="0" algn="ctr">
              <a:spcBef>
                <a:spcPts val="1600"/>
              </a:spcBef>
              <a:spcAft>
                <a:spcPts val="0"/>
              </a:spcAft>
              <a:buClr>
                <a:schemeClr val="dk2"/>
              </a:buClr>
              <a:buSzPts val="1900"/>
              <a:buChar char="●"/>
              <a:defRPr>
                <a:solidFill>
                  <a:schemeClr val="dk2"/>
                </a:solidFill>
              </a:defRPr>
            </a:lvl7pPr>
            <a:lvl8pPr indent="-349250" lvl="7" marL="3657600" rtl="0" algn="ctr">
              <a:spcBef>
                <a:spcPts val="1600"/>
              </a:spcBef>
              <a:spcAft>
                <a:spcPts val="0"/>
              </a:spcAft>
              <a:buClr>
                <a:schemeClr val="dk2"/>
              </a:buClr>
              <a:buSzPts val="1900"/>
              <a:buChar char="○"/>
              <a:defRPr>
                <a:solidFill>
                  <a:schemeClr val="dk2"/>
                </a:solidFill>
              </a:defRPr>
            </a:lvl8pPr>
            <a:lvl9pPr indent="-349250" lvl="8" marL="4114800" rtl="0" algn="ctr">
              <a:spcBef>
                <a:spcPts val="1600"/>
              </a:spcBef>
              <a:spcAft>
                <a:spcPts val="1600"/>
              </a:spcAft>
              <a:buClr>
                <a:schemeClr val="dk2"/>
              </a:buClr>
              <a:buSzPts val="1900"/>
              <a:buChar char="■"/>
              <a:defRPr>
                <a:solidFill>
                  <a:schemeClr val="dk2"/>
                </a:solidFill>
              </a:defRPr>
            </a:lvl9pPr>
          </a:lstStyle>
          <a:p/>
        </p:txBody>
      </p:sp>
      <p:sp>
        <p:nvSpPr>
          <p:cNvPr id="105" name="Google Shape;10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Quote">
  <p:cSld name="BLANK_1_2">
    <p:bg>
      <p:bgPr>
        <a:solidFill>
          <a:schemeClr val="dk1"/>
        </a:solidFill>
      </p:bgPr>
    </p:bg>
    <p:spTree>
      <p:nvGrpSpPr>
        <p:cNvPr id="106" name="Shape 106"/>
        <p:cNvGrpSpPr/>
        <p:nvPr/>
      </p:nvGrpSpPr>
      <p:grpSpPr>
        <a:xfrm>
          <a:off x="0" y="0"/>
          <a:ext cx="0" cy="0"/>
          <a:chOff x="0" y="0"/>
          <a:chExt cx="0" cy="0"/>
        </a:xfrm>
      </p:grpSpPr>
      <p:sp>
        <p:nvSpPr>
          <p:cNvPr id="107" name="Google Shape;10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08" name="Google Shape;108;p26"/>
          <p:cNvSpPr txBox="1"/>
          <p:nvPr>
            <p:ph type="title"/>
          </p:nvPr>
        </p:nvSpPr>
        <p:spPr>
          <a:xfrm>
            <a:off x="611775" y="975650"/>
            <a:ext cx="7136700" cy="2995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09" name="Google Shape;109;p26"/>
          <p:cNvSpPr txBox="1"/>
          <p:nvPr>
            <p:ph idx="1" type="body"/>
          </p:nvPr>
        </p:nvSpPr>
        <p:spPr>
          <a:xfrm>
            <a:off x="611775" y="4140900"/>
            <a:ext cx="7136700" cy="694800"/>
          </a:xfrm>
          <a:prstGeom prst="rect">
            <a:avLst/>
          </a:prstGeom>
        </p:spPr>
        <p:txBody>
          <a:bodyPr anchorCtr="0" anchor="t" bIns="91425" lIns="91425" spcFirstLastPara="1" rIns="91425" wrap="square" tIns="91425">
            <a:noAutofit/>
          </a:bodyPr>
          <a:lstStyle>
            <a:lvl1pPr indent="-355600" lvl="0" marL="457200" rtl="0">
              <a:lnSpc>
                <a:spcPct val="115000"/>
              </a:lnSpc>
              <a:spcBef>
                <a:spcPts val="0"/>
              </a:spcBef>
              <a:spcAft>
                <a:spcPts val="0"/>
              </a:spcAft>
              <a:buClr>
                <a:schemeClr val="dk2"/>
              </a:buClr>
              <a:buSzPts val="2000"/>
              <a:buChar char="●"/>
              <a:defRPr sz="1500">
                <a:solidFill>
                  <a:schemeClr val="dk2"/>
                </a:solidFill>
              </a:defRPr>
            </a:lvl1pPr>
            <a:lvl2pPr indent="-355600" lvl="1" marL="914400" rtl="0">
              <a:lnSpc>
                <a:spcPct val="115000"/>
              </a:lnSpc>
              <a:spcBef>
                <a:spcPts val="0"/>
              </a:spcBef>
              <a:spcAft>
                <a:spcPts val="0"/>
              </a:spcAft>
              <a:buClr>
                <a:schemeClr val="dk2"/>
              </a:buClr>
              <a:buSzPts val="2000"/>
              <a:buChar char="○"/>
              <a:defRPr sz="1500">
                <a:solidFill>
                  <a:schemeClr val="dk2"/>
                </a:solidFill>
              </a:defRPr>
            </a:lvl2pPr>
            <a:lvl3pPr indent="-355600" lvl="2" marL="1371600" rtl="0">
              <a:lnSpc>
                <a:spcPct val="115000"/>
              </a:lnSpc>
              <a:spcBef>
                <a:spcPts val="0"/>
              </a:spcBef>
              <a:spcAft>
                <a:spcPts val="0"/>
              </a:spcAft>
              <a:buClr>
                <a:schemeClr val="dk2"/>
              </a:buClr>
              <a:buSzPts val="2000"/>
              <a:buChar char="■"/>
              <a:defRPr sz="1500">
                <a:solidFill>
                  <a:schemeClr val="dk2"/>
                </a:solidFill>
              </a:defRPr>
            </a:lvl3pPr>
            <a:lvl4pPr indent="-355600" lvl="3" marL="1828800" rtl="0">
              <a:lnSpc>
                <a:spcPct val="115000"/>
              </a:lnSpc>
              <a:spcBef>
                <a:spcPts val="0"/>
              </a:spcBef>
              <a:spcAft>
                <a:spcPts val="0"/>
              </a:spcAft>
              <a:buClr>
                <a:schemeClr val="dk2"/>
              </a:buClr>
              <a:buSzPts val="2000"/>
              <a:buChar char="●"/>
              <a:defRPr sz="1500">
                <a:solidFill>
                  <a:schemeClr val="dk2"/>
                </a:solidFill>
              </a:defRPr>
            </a:lvl4pPr>
            <a:lvl5pPr indent="-355600" lvl="4" marL="2286000" rtl="0">
              <a:lnSpc>
                <a:spcPct val="115000"/>
              </a:lnSpc>
              <a:spcBef>
                <a:spcPts val="0"/>
              </a:spcBef>
              <a:spcAft>
                <a:spcPts val="0"/>
              </a:spcAft>
              <a:buClr>
                <a:schemeClr val="dk2"/>
              </a:buClr>
              <a:buSzPts val="2000"/>
              <a:buChar char="○"/>
              <a:defRPr sz="1500">
                <a:solidFill>
                  <a:schemeClr val="dk2"/>
                </a:solidFill>
              </a:defRPr>
            </a:lvl5pPr>
            <a:lvl6pPr indent="-355600" lvl="5" marL="2743200" rtl="0">
              <a:lnSpc>
                <a:spcPct val="115000"/>
              </a:lnSpc>
              <a:spcBef>
                <a:spcPts val="0"/>
              </a:spcBef>
              <a:spcAft>
                <a:spcPts val="0"/>
              </a:spcAft>
              <a:buClr>
                <a:schemeClr val="dk2"/>
              </a:buClr>
              <a:buSzPts val="2000"/>
              <a:buChar char="■"/>
              <a:defRPr sz="1500">
                <a:solidFill>
                  <a:schemeClr val="dk2"/>
                </a:solidFill>
              </a:defRPr>
            </a:lvl6pPr>
            <a:lvl7pPr indent="-355600" lvl="6" marL="3200400" rtl="0">
              <a:lnSpc>
                <a:spcPct val="115000"/>
              </a:lnSpc>
              <a:spcBef>
                <a:spcPts val="0"/>
              </a:spcBef>
              <a:spcAft>
                <a:spcPts val="0"/>
              </a:spcAft>
              <a:buClr>
                <a:schemeClr val="dk2"/>
              </a:buClr>
              <a:buSzPts val="2000"/>
              <a:buChar char="●"/>
              <a:defRPr sz="1500">
                <a:solidFill>
                  <a:schemeClr val="dk2"/>
                </a:solidFill>
              </a:defRPr>
            </a:lvl7pPr>
            <a:lvl8pPr indent="-355600" lvl="7" marL="3657600" rtl="0">
              <a:lnSpc>
                <a:spcPct val="115000"/>
              </a:lnSpc>
              <a:spcBef>
                <a:spcPts val="0"/>
              </a:spcBef>
              <a:spcAft>
                <a:spcPts val="0"/>
              </a:spcAft>
              <a:buClr>
                <a:schemeClr val="dk2"/>
              </a:buClr>
              <a:buSzPts val="2000"/>
              <a:buChar char="○"/>
              <a:defRPr sz="1500">
                <a:solidFill>
                  <a:schemeClr val="dk2"/>
                </a:solidFill>
              </a:defRPr>
            </a:lvl8pPr>
            <a:lvl9pPr indent="-355600" lvl="8" marL="4114800" rtl="0">
              <a:lnSpc>
                <a:spcPct val="115000"/>
              </a:lnSpc>
              <a:spcBef>
                <a:spcPts val="0"/>
              </a:spcBef>
              <a:spcAft>
                <a:spcPts val="0"/>
              </a:spcAft>
              <a:buClr>
                <a:schemeClr val="dk2"/>
              </a:buClr>
              <a:buSzPts val="2000"/>
              <a:buChar char="■"/>
              <a:defRPr sz="1500">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urce Code 1">
  <p:cSld name="BLANK_1_1_3">
    <p:bg>
      <p:bgPr>
        <a:solidFill>
          <a:schemeClr val="dk1"/>
        </a:solidFill>
      </p:bgPr>
    </p:bg>
    <p:spTree>
      <p:nvGrpSpPr>
        <p:cNvPr id="110" name="Shape 110"/>
        <p:cNvGrpSpPr/>
        <p:nvPr/>
      </p:nvGrpSpPr>
      <p:grpSpPr>
        <a:xfrm>
          <a:off x="0" y="0"/>
          <a:ext cx="0" cy="0"/>
          <a:chOff x="0" y="0"/>
          <a:chExt cx="0" cy="0"/>
        </a:xfrm>
      </p:grpSpPr>
      <p:sp>
        <p:nvSpPr>
          <p:cNvPr id="111" name="Google Shape;111;p27"/>
          <p:cNvSpPr/>
          <p:nvPr/>
        </p:nvSpPr>
        <p:spPr>
          <a:xfrm>
            <a:off x="75" y="1355775"/>
            <a:ext cx="9144000" cy="3787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13" name="Google Shape;113;p27"/>
          <p:cNvSpPr txBox="1"/>
          <p:nvPr>
            <p:ph type="title"/>
          </p:nvPr>
        </p:nvSpPr>
        <p:spPr>
          <a:xfrm>
            <a:off x="447450" y="204325"/>
            <a:ext cx="8249100" cy="933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chemeClr val="lt1"/>
                </a:solidFill>
              </a:defRPr>
            </a:lvl1pPr>
            <a:lvl2pPr lvl="1" rtl="0">
              <a:spcBef>
                <a:spcPts val="0"/>
              </a:spcBef>
              <a:spcAft>
                <a:spcPts val="0"/>
              </a:spcAft>
              <a:buNone/>
              <a:defRPr>
                <a:solidFill>
                  <a:schemeClr val="lt1"/>
                </a:solidFill>
              </a:defRPr>
            </a:lvl2pPr>
            <a:lvl3pPr lvl="2" rtl="0">
              <a:spcBef>
                <a:spcPts val="0"/>
              </a:spcBef>
              <a:spcAft>
                <a:spcPts val="0"/>
              </a:spcAft>
              <a:buNone/>
              <a:defRPr>
                <a:solidFill>
                  <a:schemeClr val="lt1"/>
                </a:solidFill>
              </a:defRPr>
            </a:lvl3pPr>
            <a:lvl4pPr lvl="3" rtl="0">
              <a:spcBef>
                <a:spcPts val="0"/>
              </a:spcBef>
              <a:spcAft>
                <a:spcPts val="0"/>
              </a:spcAft>
              <a:buNone/>
              <a:defRPr>
                <a:solidFill>
                  <a:schemeClr val="lt1"/>
                </a:solidFill>
              </a:defRPr>
            </a:lvl4pPr>
            <a:lvl5pPr lvl="4" rtl="0">
              <a:spcBef>
                <a:spcPts val="0"/>
              </a:spcBef>
              <a:spcAft>
                <a:spcPts val="0"/>
              </a:spcAft>
              <a:buNone/>
              <a:defRPr>
                <a:solidFill>
                  <a:schemeClr val="lt1"/>
                </a:solidFill>
              </a:defRPr>
            </a:lvl5pPr>
            <a:lvl6pPr lvl="5" rtl="0">
              <a:spcBef>
                <a:spcPts val="0"/>
              </a:spcBef>
              <a:spcAft>
                <a:spcPts val="0"/>
              </a:spcAft>
              <a:buNone/>
              <a:defRPr>
                <a:solidFill>
                  <a:schemeClr val="lt1"/>
                </a:solidFill>
              </a:defRPr>
            </a:lvl6pPr>
            <a:lvl7pPr lvl="6" rtl="0">
              <a:spcBef>
                <a:spcPts val="0"/>
              </a:spcBef>
              <a:spcAft>
                <a:spcPts val="0"/>
              </a:spcAft>
              <a:buNone/>
              <a:defRPr>
                <a:solidFill>
                  <a:schemeClr val="lt1"/>
                </a:solidFill>
              </a:defRPr>
            </a:lvl7pPr>
            <a:lvl8pPr lvl="7" rtl="0">
              <a:spcBef>
                <a:spcPts val="0"/>
              </a:spcBef>
              <a:spcAft>
                <a:spcPts val="0"/>
              </a:spcAft>
              <a:buNone/>
              <a:defRPr>
                <a:solidFill>
                  <a:schemeClr val="lt1"/>
                </a:solidFill>
              </a:defRPr>
            </a:lvl8pPr>
            <a:lvl9pPr lvl="8" rtl="0">
              <a:spcBef>
                <a:spcPts val="0"/>
              </a:spcBef>
              <a:spcAft>
                <a:spcPts val="0"/>
              </a:spcAft>
              <a:buNone/>
              <a:defRPr>
                <a:solidFill>
                  <a:schemeClr val="lt1"/>
                </a:solidFill>
              </a:defRPr>
            </a:lvl9pPr>
          </a:lstStyle>
          <a:p/>
        </p:txBody>
      </p:sp>
      <p:sp>
        <p:nvSpPr>
          <p:cNvPr id="114" name="Google Shape;114;p27"/>
          <p:cNvSpPr txBox="1"/>
          <p:nvPr>
            <p:ph idx="1" type="body"/>
          </p:nvPr>
        </p:nvSpPr>
        <p:spPr>
          <a:xfrm>
            <a:off x="447450" y="1589275"/>
            <a:ext cx="8249100" cy="32088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1pPr>
            <a:lvl2pPr indent="-336550" lvl="1" marL="914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2pPr>
            <a:lvl3pPr indent="-336550" lvl="2" marL="1371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3pPr>
            <a:lvl4pPr indent="-336550" lvl="3" marL="1828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4pPr>
            <a:lvl5pPr indent="-336550" lvl="4" marL="22860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5pPr>
            <a:lvl6pPr indent="-336550" lvl="5" marL="2743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6pPr>
            <a:lvl7pPr indent="-336550" lvl="6" marL="3200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7pPr>
            <a:lvl8pPr indent="-336550" lvl="7" marL="3657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8pPr>
            <a:lvl9pPr indent="-336550" lvl="8" marL="4114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Source Code (2 Columns)">
  <p:cSld name="BLANK_1_1_1">
    <p:bg>
      <p:bgPr>
        <a:solidFill>
          <a:schemeClr val="dk1"/>
        </a:solidFill>
      </p:bgPr>
    </p:bg>
    <p:spTree>
      <p:nvGrpSpPr>
        <p:cNvPr id="115" name="Shape 115"/>
        <p:cNvGrpSpPr/>
        <p:nvPr/>
      </p:nvGrpSpPr>
      <p:grpSpPr>
        <a:xfrm>
          <a:off x="0" y="0"/>
          <a:ext cx="0" cy="0"/>
          <a:chOff x="0" y="0"/>
          <a:chExt cx="0" cy="0"/>
        </a:xfrm>
      </p:grpSpPr>
      <p:sp>
        <p:nvSpPr>
          <p:cNvPr id="116" name="Google Shape;116;p28"/>
          <p:cNvSpPr/>
          <p:nvPr/>
        </p:nvSpPr>
        <p:spPr>
          <a:xfrm>
            <a:off x="3876075" y="25"/>
            <a:ext cx="5268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
        <p:nvSpPr>
          <p:cNvPr id="118" name="Google Shape;118;p28"/>
          <p:cNvSpPr txBox="1"/>
          <p:nvPr>
            <p:ph type="title"/>
          </p:nvPr>
        </p:nvSpPr>
        <p:spPr>
          <a:xfrm>
            <a:off x="458075" y="370000"/>
            <a:ext cx="2959800" cy="1938000"/>
          </a:xfrm>
          <a:prstGeom prst="rect">
            <a:avLst/>
          </a:prstGeom>
        </p:spPr>
        <p:txBody>
          <a:bodyPr anchorCtr="0" anchor="b" bIns="91425" lIns="91425" spcFirstLastPara="1" rIns="91425" wrap="square" tIns="91425">
            <a:noAutofit/>
          </a:bodyPr>
          <a:lstStyle>
            <a:lvl1pPr lvl="0" rtl="0">
              <a:spcBef>
                <a:spcPts val="0"/>
              </a:spcBef>
              <a:spcAft>
                <a:spcPts val="0"/>
              </a:spcAft>
              <a:buNone/>
              <a:defRPr sz="2400">
                <a:solidFill>
                  <a:schemeClr val="lt1"/>
                </a:solidFill>
              </a:defRPr>
            </a:lvl1pPr>
            <a:lvl2pPr lvl="1" rtl="0">
              <a:spcBef>
                <a:spcPts val="0"/>
              </a:spcBef>
              <a:spcAft>
                <a:spcPts val="0"/>
              </a:spcAft>
              <a:buNone/>
              <a:defRPr sz="2400">
                <a:solidFill>
                  <a:schemeClr val="dk2"/>
                </a:solidFill>
              </a:defRPr>
            </a:lvl2pPr>
            <a:lvl3pPr lvl="2" rtl="0">
              <a:spcBef>
                <a:spcPts val="0"/>
              </a:spcBef>
              <a:spcAft>
                <a:spcPts val="0"/>
              </a:spcAft>
              <a:buNone/>
              <a:defRPr sz="2400">
                <a:solidFill>
                  <a:schemeClr val="dk2"/>
                </a:solidFill>
              </a:defRPr>
            </a:lvl3pPr>
            <a:lvl4pPr lvl="3" rtl="0">
              <a:spcBef>
                <a:spcPts val="0"/>
              </a:spcBef>
              <a:spcAft>
                <a:spcPts val="0"/>
              </a:spcAft>
              <a:buNone/>
              <a:defRPr sz="2400">
                <a:solidFill>
                  <a:schemeClr val="dk2"/>
                </a:solidFill>
              </a:defRPr>
            </a:lvl4pPr>
            <a:lvl5pPr lvl="4" rtl="0">
              <a:spcBef>
                <a:spcPts val="0"/>
              </a:spcBef>
              <a:spcAft>
                <a:spcPts val="0"/>
              </a:spcAft>
              <a:buNone/>
              <a:defRPr sz="2400">
                <a:solidFill>
                  <a:schemeClr val="dk2"/>
                </a:solidFill>
              </a:defRPr>
            </a:lvl5pPr>
            <a:lvl6pPr lvl="5" rtl="0">
              <a:spcBef>
                <a:spcPts val="0"/>
              </a:spcBef>
              <a:spcAft>
                <a:spcPts val="0"/>
              </a:spcAft>
              <a:buNone/>
              <a:defRPr sz="2400">
                <a:solidFill>
                  <a:schemeClr val="dk2"/>
                </a:solidFill>
              </a:defRPr>
            </a:lvl6pPr>
            <a:lvl7pPr lvl="6" rtl="0">
              <a:spcBef>
                <a:spcPts val="0"/>
              </a:spcBef>
              <a:spcAft>
                <a:spcPts val="0"/>
              </a:spcAft>
              <a:buNone/>
              <a:defRPr sz="2400">
                <a:solidFill>
                  <a:schemeClr val="dk2"/>
                </a:solidFill>
              </a:defRPr>
            </a:lvl7pPr>
            <a:lvl8pPr lvl="7" rtl="0">
              <a:spcBef>
                <a:spcPts val="0"/>
              </a:spcBef>
              <a:spcAft>
                <a:spcPts val="0"/>
              </a:spcAft>
              <a:buNone/>
              <a:defRPr sz="2400">
                <a:solidFill>
                  <a:schemeClr val="dk2"/>
                </a:solidFill>
              </a:defRPr>
            </a:lvl8pPr>
            <a:lvl9pPr lvl="8" rtl="0">
              <a:spcBef>
                <a:spcPts val="0"/>
              </a:spcBef>
              <a:spcAft>
                <a:spcPts val="0"/>
              </a:spcAft>
              <a:buNone/>
              <a:defRPr sz="2400">
                <a:solidFill>
                  <a:schemeClr val="dk2"/>
                </a:solidFill>
              </a:defRPr>
            </a:lvl9pPr>
          </a:lstStyle>
          <a:p/>
        </p:txBody>
      </p:sp>
      <p:sp>
        <p:nvSpPr>
          <p:cNvPr id="119" name="Google Shape;119;p28"/>
          <p:cNvSpPr txBox="1"/>
          <p:nvPr>
            <p:ph idx="1" type="body"/>
          </p:nvPr>
        </p:nvSpPr>
        <p:spPr>
          <a:xfrm>
            <a:off x="4210825" y="370000"/>
            <a:ext cx="4598400" cy="4293300"/>
          </a:xfrm>
          <a:prstGeom prst="rect">
            <a:avLst/>
          </a:prstGeom>
        </p:spPr>
        <p:txBody>
          <a:bodyPr anchorCtr="0" anchor="t" bIns="91425" lIns="91425" spcFirstLastPara="1" rIns="91425" wrap="square" tIns="91425">
            <a:noAutofit/>
          </a:bodyPr>
          <a:lstStyle>
            <a:lvl1pPr indent="-336550" lvl="0" marL="457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1pPr>
            <a:lvl2pPr indent="-336550" lvl="1" marL="914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2pPr>
            <a:lvl3pPr indent="-336550" lvl="2" marL="1371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3pPr>
            <a:lvl4pPr indent="-336550" lvl="3" marL="1828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4pPr>
            <a:lvl5pPr indent="-336550" lvl="4" marL="22860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5pPr>
            <a:lvl6pPr indent="-336550" lvl="5" marL="27432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6pPr>
            <a:lvl7pPr indent="-336550" lvl="6" marL="32004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7pPr>
            <a:lvl8pPr indent="-336550" lvl="7" marL="36576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8pPr>
            <a:lvl9pPr indent="-336550" lvl="8" marL="4114800" rtl="0">
              <a:lnSpc>
                <a:spcPct val="115000"/>
              </a:lnSpc>
              <a:spcBef>
                <a:spcPts val="0"/>
              </a:spcBef>
              <a:spcAft>
                <a:spcPts val="0"/>
              </a:spcAft>
              <a:buClr>
                <a:schemeClr val="dk2"/>
              </a:buClr>
              <a:buSzPts val="1700"/>
              <a:buFont typeface="Source Code Pro"/>
              <a:buChar char="■"/>
              <a:defRPr sz="1200">
                <a:solidFill>
                  <a:schemeClr val="dk2"/>
                </a:solidFill>
                <a:latin typeface="Source Code Pro"/>
                <a:ea typeface="Source Code Pro"/>
                <a:cs typeface="Source Code Pro"/>
                <a:sym typeface="Source Code Pro"/>
              </a:defRPr>
            </a:lvl9pPr>
          </a:lstStyle>
          <a:p/>
        </p:txBody>
      </p:sp>
      <p:sp>
        <p:nvSpPr>
          <p:cNvPr id="120" name="Google Shape;120;p28"/>
          <p:cNvSpPr txBox="1"/>
          <p:nvPr>
            <p:ph idx="2" type="subTitle"/>
          </p:nvPr>
        </p:nvSpPr>
        <p:spPr>
          <a:xfrm>
            <a:off x="458200" y="2554675"/>
            <a:ext cx="2959800" cy="2108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700">
                <a:solidFill>
                  <a:schemeClr val="dk2"/>
                </a:solidFill>
              </a:defRPr>
            </a:lvl1pPr>
            <a:lvl2pPr lvl="1" rtl="0">
              <a:spcBef>
                <a:spcPts val="1600"/>
              </a:spcBef>
              <a:spcAft>
                <a:spcPts val="0"/>
              </a:spcAft>
              <a:buNone/>
              <a:defRPr sz="1700">
                <a:solidFill>
                  <a:schemeClr val="dk2"/>
                </a:solidFill>
              </a:defRPr>
            </a:lvl2pPr>
            <a:lvl3pPr lvl="2" rtl="0">
              <a:spcBef>
                <a:spcPts val="1600"/>
              </a:spcBef>
              <a:spcAft>
                <a:spcPts val="0"/>
              </a:spcAft>
              <a:buNone/>
              <a:defRPr sz="1700">
                <a:solidFill>
                  <a:schemeClr val="dk2"/>
                </a:solidFill>
              </a:defRPr>
            </a:lvl3pPr>
            <a:lvl4pPr lvl="3" rtl="0">
              <a:spcBef>
                <a:spcPts val="1600"/>
              </a:spcBef>
              <a:spcAft>
                <a:spcPts val="0"/>
              </a:spcAft>
              <a:buNone/>
              <a:defRPr sz="1700">
                <a:solidFill>
                  <a:schemeClr val="dk2"/>
                </a:solidFill>
              </a:defRPr>
            </a:lvl4pPr>
            <a:lvl5pPr lvl="4" rtl="0">
              <a:spcBef>
                <a:spcPts val="1600"/>
              </a:spcBef>
              <a:spcAft>
                <a:spcPts val="0"/>
              </a:spcAft>
              <a:buNone/>
              <a:defRPr sz="1700">
                <a:solidFill>
                  <a:schemeClr val="dk2"/>
                </a:solidFill>
              </a:defRPr>
            </a:lvl5pPr>
            <a:lvl6pPr lvl="5" rtl="0">
              <a:spcBef>
                <a:spcPts val="1600"/>
              </a:spcBef>
              <a:spcAft>
                <a:spcPts val="0"/>
              </a:spcAft>
              <a:buNone/>
              <a:defRPr sz="1700">
                <a:solidFill>
                  <a:schemeClr val="dk2"/>
                </a:solidFill>
              </a:defRPr>
            </a:lvl6pPr>
            <a:lvl7pPr lvl="6" rtl="0">
              <a:spcBef>
                <a:spcPts val="1600"/>
              </a:spcBef>
              <a:spcAft>
                <a:spcPts val="0"/>
              </a:spcAft>
              <a:buNone/>
              <a:defRPr sz="1700">
                <a:solidFill>
                  <a:schemeClr val="dk2"/>
                </a:solidFill>
              </a:defRPr>
            </a:lvl7pPr>
            <a:lvl8pPr lvl="7" rtl="0">
              <a:spcBef>
                <a:spcPts val="1600"/>
              </a:spcBef>
              <a:spcAft>
                <a:spcPts val="0"/>
              </a:spcAft>
              <a:buNone/>
              <a:defRPr sz="1700">
                <a:solidFill>
                  <a:schemeClr val="dk2"/>
                </a:solidFill>
              </a:defRPr>
            </a:lvl8pPr>
            <a:lvl9pPr lvl="8" rtl="0">
              <a:spcBef>
                <a:spcPts val="1600"/>
              </a:spcBef>
              <a:spcAft>
                <a:spcPts val="1600"/>
              </a:spcAft>
              <a:buNone/>
              <a:defRPr sz="1700">
                <a:solidFill>
                  <a:schemeClr val="dk2"/>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 Blank">
  <p:cSld name="BLANK_2">
    <p:bg>
      <p:bgPr>
        <a:solidFill>
          <a:schemeClr val="dk1"/>
        </a:solidFill>
      </p:bgPr>
    </p:bg>
    <p:spTree>
      <p:nvGrpSpPr>
        <p:cNvPr id="121" name="Shape 121"/>
        <p:cNvGrpSpPr/>
        <p:nvPr/>
      </p:nvGrpSpPr>
      <p:grpSpPr>
        <a:xfrm>
          <a:off x="0" y="0"/>
          <a:ext cx="0" cy="0"/>
          <a:chOff x="0" y="0"/>
          <a:chExt cx="0" cy="0"/>
        </a:xfrm>
      </p:grpSpPr>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1">
  <p:cSld name="TITLE_1">
    <p:spTree>
      <p:nvGrpSpPr>
        <p:cNvPr id="123" name="Shape 123"/>
        <p:cNvGrpSpPr/>
        <p:nvPr/>
      </p:nvGrpSpPr>
      <p:grpSpPr>
        <a:xfrm>
          <a:off x="0" y="0"/>
          <a:ext cx="0" cy="0"/>
          <a:chOff x="0" y="0"/>
          <a:chExt cx="0" cy="0"/>
        </a:xfrm>
      </p:grpSpPr>
      <p:sp>
        <p:nvSpPr>
          <p:cNvPr id="124" name="Google Shape;124;p3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5" name="Google Shape;125;p3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6" name="Google Shape;126;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lvl1pPr indent="-349250" lvl="0" marL="457200">
              <a:spcBef>
                <a:spcPts val="0"/>
              </a:spcBef>
              <a:spcAft>
                <a:spcPts val="0"/>
              </a:spcAft>
              <a:buSzPts val="1900"/>
              <a:buChar char="●"/>
              <a:defRPr/>
            </a:lvl1pPr>
            <a:lvl2pPr indent="-349250" lvl="1" marL="914400">
              <a:spcBef>
                <a:spcPts val="1600"/>
              </a:spcBef>
              <a:spcAft>
                <a:spcPts val="0"/>
              </a:spcAft>
              <a:buSzPts val="1900"/>
              <a:buChar char="○"/>
              <a:defRPr/>
            </a:lvl2pPr>
            <a:lvl3pPr indent="-349250" lvl="2" marL="1371600">
              <a:spcBef>
                <a:spcPts val="1600"/>
              </a:spcBef>
              <a:spcAft>
                <a:spcPts val="0"/>
              </a:spcAft>
              <a:buSzPts val="1900"/>
              <a:buChar char="■"/>
              <a:defRPr/>
            </a:lvl3pPr>
            <a:lvl4pPr indent="-349250" lvl="3" marL="1828800">
              <a:spcBef>
                <a:spcPts val="1600"/>
              </a:spcBef>
              <a:spcAft>
                <a:spcPts val="0"/>
              </a:spcAft>
              <a:buSzPts val="1900"/>
              <a:buChar char="●"/>
              <a:defRPr/>
            </a:lvl4pPr>
            <a:lvl5pPr indent="-349250" lvl="4" marL="2286000">
              <a:spcBef>
                <a:spcPts val="1600"/>
              </a:spcBef>
              <a:spcAft>
                <a:spcPts val="0"/>
              </a:spcAft>
              <a:buSzPts val="1900"/>
              <a:buChar char="○"/>
              <a:defRPr/>
            </a:lvl5pPr>
            <a:lvl6pPr indent="-349250" lvl="5" marL="2743200">
              <a:spcBef>
                <a:spcPts val="1600"/>
              </a:spcBef>
              <a:spcAft>
                <a:spcPts val="0"/>
              </a:spcAft>
              <a:buSzPts val="1900"/>
              <a:buChar char="■"/>
              <a:defRPr/>
            </a:lvl6pPr>
            <a:lvl7pPr indent="-349250" lvl="6" marL="3200400">
              <a:spcBef>
                <a:spcPts val="1600"/>
              </a:spcBef>
              <a:spcAft>
                <a:spcPts val="0"/>
              </a:spcAft>
              <a:buSzPts val="1900"/>
              <a:buChar char="●"/>
              <a:defRPr/>
            </a:lvl7pPr>
            <a:lvl8pPr indent="-349250" lvl="7" marL="3657600">
              <a:spcBef>
                <a:spcPts val="1600"/>
              </a:spcBef>
              <a:spcAft>
                <a:spcPts val="0"/>
              </a:spcAft>
              <a:buSzPts val="1900"/>
              <a:buChar char="○"/>
              <a:defRPr/>
            </a:lvl8pPr>
            <a:lvl9pPr indent="-349250" lvl="8" marL="4114800">
              <a:spcBef>
                <a:spcPts val="1600"/>
              </a:spcBef>
              <a:spcAft>
                <a:spcPts val="1600"/>
              </a:spcAft>
              <a:buSzPts val="19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578275" y="445025"/>
            <a:ext cx="8014500" cy="9645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578275" y="1599625"/>
            <a:ext cx="3775200" cy="32220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24" name="Google Shape;24;p5"/>
          <p:cNvSpPr txBox="1"/>
          <p:nvPr>
            <p:ph idx="2" type="body"/>
          </p:nvPr>
        </p:nvSpPr>
        <p:spPr>
          <a:xfrm>
            <a:off x="4817702" y="1599625"/>
            <a:ext cx="3775200" cy="32220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4857050" y="442450"/>
            <a:ext cx="3880200" cy="14409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2800"/>
              <a:buNone/>
              <a:defRPr/>
            </a:lvl1pPr>
            <a:lvl2pPr lvl="1">
              <a:lnSpc>
                <a:spcPct val="100000"/>
              </a:lnSpc>
              <a:spcBef>
                <a:spcPts val="0"/>
              </a:spcBef>
              <a:spcAft>
                <a:spcPts val="0"/>
              </a:spcAft>
              <a:buSzPts val="2800"/>
              <a:buNone/>
              <a:defRPr/>
            </a:lvl2pPr>
            <a:lvl3pPr lvl="2">
              <a:lnSpc>
                <a:spcPct val="100000"/>
              </a:lnSpc>
              <a:spcBef>
                <a:spcPts val="0"/>
              </a:spcBef>
              <a:spcAft>
                <a:spcPts val="0"/>
              </a:spcAft>
              <a:buSzPts val="2800"/>
              <a:buNone/>
              <a:defRPr/>
            </a:lvl3pPr>
            <a:lvl4pPr lvl="3">
              <a:lnSpc>
                <a:spcPct val="100000"/>
              </a:lnSpc>
              <a:spcBef>
                <a:spcPts val="0"/>
              </a:spcBef>
              <a:spcAft>
                <a:spcPts val="0"/>
              </a:spcAft>
              <a:buSzPts val="2800"/>
              <a:buNone/>
              <a:defRPr/>
            </a:lvl4pPr>
            <a:lvl5pPr lvl="4">
              <a:lnSpc>
                <a:spcPct val="100000"/>
              </a:lnSpc>
              <a:spcBef>
                <a:spcPts val="0"/>
              </a:spcBef>
              <a:spcAft>
                <a:spcPts val="0"/>
              </a:spcAft>
              <a:buSzPts val="2800"/>
              <a:buNone/>
              <a:defRPr/>
            </a:lvl5pPr>
            <a:lvl6pPr lvl="5">
              <a:lnSpc>
                <a:spcPct val="100000"/>
              </a:lnSpc>
              <a:spcBef>
                <a:spcPts val="0"/>
              </a:spcBef>
              <a:spcAft>
                <a:spcPts val="0"/>
              </a:spcAft>
              <a:buSzPts val="2800"/>
              <a:buNone/>
              <a:defRPr/>
            </a:lvl6pPr>
            <a:lvl7pPr lvl="6">
              <a:lnSpc>
                <a:spcPct val="100000"/>
              </a:lnSpc>
              <a:spcBef>
                <a:spcPts val="0"/>
              </a:spcBef>
              <a:spcAft>
                <a:spcPts val="0"/>
              </a:spcAft>
              <a:buSzPts val="2800"/>
              <a:buNone/>
              <a:defRPr/>
            </a:lvl7pPr>
            <a:lvl8pPr lvl="7">
              <a:lnSpc>
                <a:spcPct val="100000"/>
              </a:lnSpc>
              <a:spcBef>
                <a:spcPts val="0"/>
              </a:spcBef>
              <a:spcAft>
                <a:spcPts val="0"/>
              </a:spcAft>
              <a:buSzPts val="2800"/>
              <a:buNone/>
              <a:defRPr/>
            </a:lvl8pPr>
            <a:lvl9pPr lvl="8">
              <a:lnSpc>
                <a:spcPct val="100000"/>
              </a:lnSpc>
              <a:spcBef>
                <a:spcPts val="0"/>
              </a:spcBef>
              <a:spcAft>
                <a:spcPts val="0"/>
              </a:spcAft>
              <a:buSzPts val="2800"/>
              <a:buNone/>
              <a:defRPr/>
            </a:lvl9pPr>
          </a:lstStyle>
          <a:p/>
        </p:txBody>
      </p:sp>
      <p:sp>
        <p:nvSpPr>
          <p:cNvPr id="31" name="Google Shape;31;p7"/>
          <p:cNvSpPr txBox="1"/>
          <p:nvPr>
            <p:ph idx="1" type="body"/>
          </p:nvPr>
        </p:nvSpPr>
        <p:spPr>
          <a:xfrm>
            <a:off x="4857050" y="1996700"/>
            <a:ext cx="3880200" cy="28362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609196" y="907600"/>
            <a:ext cx="7062300" cy="37557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36" name="Google Shape;36;p8"/>
          <p:cNvSpPr txBox="1"/>
          <p:nvPr>
            <p:ph idx="1" type="subTitle"/>
          </p:nvPr>
        </p:nvSpPr>
        <p:spPr>
          <a:xfrm>
            <a:off x="609200" y="397075"/>
            <a:ext cx="7038000" cy="393600"/>
          </a:xfrm>
          <a:prstGeom prst="rect">
            <a:avLst/>
          </a:prstGeom>
        </p:spPr>
        <p:txBody>
          <a:bodyPr anchorCtr="0" anchor="t" bIns="91425" lIns="91425" spcFirstLastPara="1" rIns="91425" wrap="square" tIns="91425">
            <a:noAutofit/>
          </a:bodyPr>
          <a:lstStyle>
            <a:lvl1pPr lvl="0">
              <a:spcBef>
                <a:spcPts val="0"/>
              </a:spcBef>
              <a:spcAft>
                <a:spcPts val="0"/>
              </a:spcAft>
              <a:buNone/>
              <a:defRPr sz="1400">
                <a:solidFill>
                  <a:schemeClr val="accent1"/>
                </a:solidFill>
              </a:defRPr>
            </a:lvl1pPr>
            <a:lvl2pPr lvl="1">
              <a:spcBef>
                <a:spcPts val="1600"/>
              </a:spcBef>
              <a:spcAft>
                <a:spcPts val="0"/>
              </a:spcAft>
              <a:buNone/>
              <a:defRPr sz="1400"/>
            </a:lvl2pPr>
            <a:lvl3pPr lvl="2">
              <a:spcBef>
                <a:spcPts val="1600"/>
              </a:spcBef>
              <a:spcAft>
                <a:spcPts val="0"/>
              </a:spcAft>
              <a:buNone/>
              <a:defRPr sz="1400"/>
            </a:lvl3pPr>
            <a:lvl4pPr lvl="3">
              <a:spcBef>
                <a:spcPts val="1600"/>
              </a:spcBef>
              <a:spcAft>
                <a:spcPts val="0"/>
              </a:spcAft>
              <a:buNone/>
              <a:defRPr sz="1400"/>
            </a:lvl4pPr>
            <a:lvl5pPr lvl="4">
              <a:spcBef>
                <a:spcPts val="1600"/>
              </a:spcBef>
              <a:spcAft>
                <a:spcPts val="0"/>
              </a:spcAft>
              <a:buNone/>
              <a:defRPr sz="1400"/>
            </a:lvl5pPr>
            <a:lvl6pPr lvl="5">
              <a:spcBef>
                <a:spcPts val="1600"/>
              </a:spcBef>
              <a:spcAft>
                <a:spcPts val="0"/>
              </a:spcAft>
              <a:buNone/>
              <a:defRPr sz="1400"/>
            </a:lvl6pPr>
            <a:lvl7pPr lvl="6">
              <a:spcBef>
                <a:spcPts val="1600"/>
              </a:spcBef>
              <a:spcAft>
                <a:spcPts val="0"/>
              </a:spcAft>
              <a:buNone/>
              <a:defRPr sz="1400"/>
            </a:lvl7pPr>
            <a:lvl8pPr lvl="7">
              <a:spcBef>
                <a:spcPts val="1600"/>
              </a:spcBef>
              <a:spcAft>
                <a:spcPts val="0"/>
              </a:spcAft>
              <a:buNone/>
              <a:defRPr sz="1400"/>
            </a:lvl8pPr>
            <a:lvl9pPr lvl="8">
              <a:spcBef>
                <a:spcPts val="1600"/>
              </a:spcBef>
              <a:spcAft>
                <a:spcPts val="1600"/>
              </a:spcAft>
              <a:buNone/>
              <a:defRPr sz="1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txBox="1"/>
          <p:nvPr>
            <p:ph type="title"/>
          </p:nvPr>
        </p:nvSpPr>
        <p:spPr>
          <a:xfrm>
            <a:off x="336900" y="1049500"/>
            <a:ext cx="3902400" cy="3204300"/>
          </a:xfrm>
          <a:prstGeom prst="rect">
            <a:avLst/>
          </a:prstGeom>
        </p:spPr>
        <p:txBody>
          <a:bodyPr anchorCtr="0" anchor="ctr"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39" name="Google Shape;3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
        <p:nvSpPr>
          <p:cNvPr id="40" name="Google Shape;40;p9"/>
          <p:cNvSpPr txBox="1"/>
          <p:nvPr>
            <p:ph idx="1" type="subTitle"/>
          </p:nvPr>
        </p:nvSpPr>
        <p:spPr>
          <a:xfrm>
            <a:off x="336900" y="419750"/>
            <a:ext cx="3902400" cy="393600"/>
          </a:xfrm>
          <a:prstGeom prst="rect">
            <a:avLst/>
          </a:prstGeom>
        </p:spPr>
        <p:txBody>
          <a:bodyPr anchorCtr="0" anchor="t" bIns="91425" lIns="91425" spcFirstLastPara="1" rIns="91425" wrap="square" tIns="91425">
            <a:noAutofit/>
          </a:bodyPr>
          <a:lstStyle>
            <a:lvl1pPr lvl="0">
              <a:lnSpc>
                <a:spcPct val="115000"/>
              </a:lnSpc>
              <a:spcBef>
                <a:spcPts val="0"/>
              </a:spcBef>
              <a:spcAft>
                <a:spcPts val="0"/>
              </a:spcAft>
              <a:buNone/>
              <a:defRPr sz="1400">
                <a:solidFill>
                  <a:schemeClr val="accent1"/>
                </a:solidFill>
              </a:defRPr>
            </a:lvl1pPr>
            <a:lvl2pPr lvl="1">
              <a:lnSpc>
                <a:spcPct val="115000"/>
              </a:lnSpc>
              <a:spcBef>
                <a:spcPts val="1600"/>
              </a:spcBef>
              <a:spcAft>
                <a:spcPts val="0"/>
              </a:spcAft>
              <a:buNone/>
              <a:defRPr sz="1400"/>
            </a:lvl2pPr>
            <a:lvl3pPr lvl="2">
              <a:lnSpc>
                <a:spcPct val="115000"/>
              </a:lnSpc>
              <a:spcBef>
                <a:spcPts val="1600"/>
              </a:spcBef>
              <a:spcAft>
                <a:spcPts val="0"/>
              </a:spcAft>
              <a:buNone/>
              <a:defRPr sz="1400"/>
            </a:lvl3pPr>
            <a:lvl4pPr lvl="3">
              <a:lnSpc>
                <a:spcPct val="115000"/>
              </a:lnSpc>
              <a:spcBef>
                <a:spcPts val="1600"/>
              </a:spcBef>
              <a:spcAft>
                <a:spcPts val="0"/>
              </a:spcAft>
              <a:buNone/>
              <a:defRPr sz="1400"/>
            </a:lvl4pPr>
            <a:lvl5pPr lvl="4">
              <a:lnSpc>
                <a:spcPct val="115000"/>
              </a:lnSpc>
              <a:spcBef>
                <a:spcPts val="1600"/>
              </a:spcBef>
              <a:spcAft>
                <a:spcPts val="0"/>
              </a:spcAft>
              <a:buNone/>
              <a:defRPr sz="1400"/>
            </a:lvl5pPr>
            <a:lvl6pPr lvl="5">
              <a:lnSpc>
                <a:spcPct val="115000"/>
              </a:lnSpc>
              <a:spcBef>
                <a:spcPts val="1600"/>
              </a:spcBef>
              <a:spcAft>
                <a:spcPts val="0"/>
              </a:spcAft>
              <a:buNone/>
              <a:defRPr sz="1400"/>
            </a:lvl6pPr>
            <a:lvl7pPr lvl="6">
              <a:lnSpc>
                <a:spcPct val="115000"/>
              </a:lnSpc>
              <a:spcBef>
                <a:spcPts val="1600"/>
              </a:spcBef>
              <a:spcAft>
                <a:spcPts val="0"/>
              </a:spcAft>
              <a:buNone/>
              <a:defRPr sz="1400"/>
            </a:lvl7pPr>
            <a:lvl8pPr lvl="7">
              <a:lnSpc>
                <a:spcPct val="115000"/>
              </a:lnSpc>
              <a:spcBef>
                <a:spcPts val="1600"/>
              </a:spcBef>
              <a:spcAft>
                <a:spcPts val="0"/>
              </a:spcAft>
              <a:buNone/>
              <a:defRPr sz="1400"/>
            </a:lvl8pPr>
            <a:lvl9pPr lvl="8">
              <a:lnSpc>
                <a:spcPct val="115000"/>
              </a:lnSpc>
              <a:spcBef>
                <a:spcPts val="1600"/>
              </a:spcBef>
              <a:spcAft>
                <a:spcPts val="1600"/>
              </a:spcAft>
              <a:buNone/>
              <a:defRPr sz="1400"/>
            </a:lvl9pPr>
          </a:lstStyle>
          <a:p/>
        </p:txBody>
      </p:sp>
      <p:sp>
        <p:nvSpPr>
          <p:cNvPr id="41" name="Google Shape;41;p9"/>
          <p:cNvSpPr txBox="1"/>
          <p:nvPr>
            <p:ph idx="2" type="body"/>
          </p:nvPr>
        </p:nvSpPr>
        <p:spPr>
          <a:xfrm>
            <a:off x="4906800" y="419750"/>
            <a:ext cx="3902400" cy="40377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Char char="●"/>
              <a:defRPr sz="1700"/>
            </a:lvl1pPr>
            <a:lvl2pPr indent="-336550" lvl="1" marL="914400">
              <a:spcBef>
                <a:spcPts val="1600"/>
              </a:spcBef>
              <a:spcAft>
                <a:spcPts val="0"/>
              </a:spcAft>
              <a:buSzPts val="1700"/>
              <a:buChar char="○"/>
              <a:defRPr sz="1700"/>
            </a:lvl2pPr>
            <a:lvl3pPr indent="-336550" lvl="2" marL="1371600">
              <a:spcBef>
                <a:spcPts val="1600"/>
              </a:spcBef>
              <a:spcAft>
                <a:spcPts val="0"/>
              </a:spcAft>
              <a:buSzPts val="1700"/>
              <a:buChar char="■"/>
              <a:defRPr sz="1700"/>
            </a:lvl3pPr>
            <a:lvl4pPr indent="-336550" lvl="3" marL="1828800">
              <a:spcBef>
                <a:spcPts val="1600"/>
              </a:spcBef>
              <a:spcAft>
                <a:spcPts val="0"/>
              </a:spcAft>
              <a:buSzPts val="1700"/>
              <a:buChar char="●"/>
              <a:defRPr sz="1700"/>
            </a:lvl4pPr>
            <a:lvl5pPr indent="-336550" lvl="4" marL="2286000">
              <a:spcBef>
                <a:spcPts val="1600"/>
              </a:spcBef>
              <a:spcAft>
                <a:spcPts val="0"/>
              </a:spcAft>
              <a:buSzPts val="1700"/>
              <a:buChar char="○"/>
              <a:defRPr sz="1700"/>
            </a:lvl5pPr>
            <a:lvl6pPr indent="-336550" lvl="5" marL="2743200">
              <a:spcBef>
                <a:spcPts val="1600"/>
              </a:spcBef>
              <a:spcAft>
                <a:spcPts val="0"/>
              </a:spcAft>
              <a:buSzPts val="1700"/>
              <a:buChar char="■"/>
              <a:defRPr sz="1700"/>
            </a:lvl6pPr>
            <a:lvl7pPr indent="-336550" lvl="6" marL="3200400">
              <a:spcBef>
                <a:spcPts val="1600"/>
              </a:spcBef>
              <a:spcAft>
                <a:spcPts val="0"/>
              </a:spcAft>
              <a:buSzPts val="1700"/>
              <a:buChar char="●"/>
              <a:defRPr sz="1700"/>
            </a:lvl7pPr>
            <a:lvl8pPr indent="-336550" lvl="7" marL="3657600">
              <a:spcBef>
                <a:spcPts val="1600"/>
              </a:spcBef>
              <a:spcAft>
                <a:spcPts val="0"/>
              </a:spcAft>
              <a:buSzPts val="1700"/>
              <a:buChar char="○"/>
              <a:defRPr sz="1700"/>
            </a:lvl8pPr>
            <a:lvl9pPr indent="-336550" lvl="8" marL="4114800">
              <a:spcBef>
                <a:spcPts val="1600"/>
              </a:spcBef>
              <a:spcAft>
                <a:spcPts val="1600"/>
              </a:spcAft>
              <a:buSzPts val="1700"/>
              <a:buChar char="■"/>
              <a:defRPr sz="17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491550" y="4119825"/>
            <a:ext cx="8160900" cy="615300"/>
          </a:xfrm>
          <a:prstGeom prst="rect">
            <a:avLst/>
          </a:prstGeom>
        </p:spPr>
        <p:txBody>
          <a:bodyPr anchorCtr="0" anchor="ctr" bIns="91425" lIns="91425" spcFirstLastPara="1" rIns="91425" wrap="square" tIns="91425">
            <a:noAutofit/>
          </a:bodyPr>
          <a:lstStyle>
            <a:lvl1pPr indent="-228600" lvl="0" marL="457200" algn="ctr">
              <a:lnSpc>
                <a:spcPct val="115000"/>
              </a:lnSpc>
              <a:spcBef>
                <a:spcPts val="0"/>
              </a:spcBef>
              <a:spcAft>
                <a:spcPts val="0"/>
              </a:spcAft>
              <a:buSzPts val="1500"/>
              <a:buNone/>
              <a:defRPr sz="1500"/>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78275" y="445025"/>
            <a:ext cx="8041800" cy="964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Montserrat"/>
              <a:buNone/>
              <a:defRPr b="1" sz="28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578275" y="1572200"/>
            <a:ext cx="8041800" cy="3234900"/>
          </a:xfrm>
          <a:prstGeom prst="rect">
            <a:avLst/>
          </a:prstGeom>
          <a:noFill/>
          <a:ln>
            <a:noFill/>
          </a:ln>
        </p:spPr>
        <p:txBody>
          <a:bodyPr anchorCtr="0" anchor="t" bIns="91425" lIns="91425" spcFirstLastPara="1" rIns="91425" wrap="square" tIns="91425">
            <a:noAutofit/>
          </a:bodyPr>
          <a:lstStyle>
            <a:lvl1pPr indent="-349250" lvl="0" marL="457200" rtl="0">
              <a:lnSpc>
                <a:spcPct val="130000"/>
              </a:lnSpc>
              <a:spcBef>
                <a:spcPts val="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1pPr>
            <a:lvl2pPr indent="-349250" lvl="1" marL="9144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2pPr>
            <a:lvl3pPr indent="-349250" lvl="2" marL="13716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3pPr>
            <a:lvl4pPr indent="-349250" lvl="3" marL="18288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4pPr>
            <a:lvl5pPr indent="-349250" lvl="4" marL="22860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5pPr>
            <a:lvl6pPr indent="-349250" lvl="5" marL="27432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6pPr>
            <a:lvl7pPr indent="-349250" lvl="6" marL="32004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7pPr>
            <a:lvl8pPr indent="-349250" lvl="7" marL="3657600" rtl="0">
              <a:lnSpc>
                <a:spcPct val="130000"/>
              </a:lnSpc>
              <a:spcBef>
                <a:spcPts val="1600"/>
              </a:spcBef>
              <a:spcAft>
                <a:spcPts val="0"/>
              </a:spcAft>
              <a:buClr>
                <a:schemeClr val="lt2"/>
              </a:buClr>
              <a:buSzPts val="1900"/>
              <a:buFont typeface="Work Sans"/>
              <a:buChar char="○"/>
              <a:defRPr sz="1900">
                <a:solidFill>
                  <a:schemeClr val="lt2"/>
                </a:solidFill>
                <a:latin typeface="Work Sans"/>
                <a:ea typeface="Work Sans"/>
                <a:cs typeface="Work Sans"/>
                <a:sym typeface="Work Sans"/>
              </a:defRPr>
            </a:lvl8pPr>
            <a:lvl9pPr indent="-349250" lvl="8" marL="4114800" rtl="0">
              <a:lnSpc>
                <a:spcPct val="130000"/>
              </a:lnSpc>
              <a:spcBef>
                <a:spcPts val="1600"/>
              </a:spcBef>
              <a:spcAft>
                <a:spcPts val="1600"/>
              </a:spcAft>
              <a:buClr>
                <a:schemeClr val="lt2"/>
              </a:buClr>
              <a:buSzPts val="1900"/>
              <a:buFont typeface="Work Sans"/>
              <a:buChar char="■"/>
              <a:defRPr sz="1900">
                <a:solidFill>
                  <a:schemeClr val="lt2"/>
                </a:solidFill>
                <a:latin typeface="Work Sans"/>
                <a:ea typeface="Work Sans"/>
                <a:cs typeface="Work Sans"/>
                <a:sym typeface="Work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Work Sans"/>
                <a:ea typeface="Work Sans"/>
                <a:cs typeface="Work Sans"/>
                <a:sym typeface="Work Sans"/>
              </a:defRPr>
            </a:lvl1pPr>
            <a:lvl2pPr lvl="1" algn="r">
              <a:buNone/>
              <a:defRPr sz="1000">
                <a:solidFill>
                  <a:schemeClr val="lt2"/>
                </a:solidFill>
                <a:latin typeface="Work Sans"/>
                <a:ea typeface="Work Sans"/>
                <a:cs typeface="Work Sans"/>
                <a:sym typeface="Work Sans"/>
              </a:defRPr>
            </a:lvl2pPr>
            <a:lvl3pPr lvl="2" algn="r">
              <a:buNone/>
              <a:defRPr sz="1000">
                <a:solidFill>
                  <a:schemeClr val="lt2"/>
                </a:solidFill>
                <a:latin typeface="Work Sans"/>
                <a:ea typeface="Work Sans"/>
                <a:cs typeface="Work Sans"/>
                <a:sym typeface="Work Sans"/>
              </a:defRPr>
            </a:lvl3pPr>
            <a:lvl4pPr lvl="3" algn="r">
              <a:buNone/>
              <a:defRPr sz="1000">
                <a:solidFill>
                  <a:schemeClr val="lt2"/>
                </a:solidFill>
                <a:latin typeface="Work Sans"/>
                <a:ea typeface="Work Sans"/>
                <a:cs typeface="Work Sans"/>
                <a:sym typeface="Work Sans"/>
              </a:defRPr>
            </a:lvl4pPr>
            <a:lvl5pPr lvl="4" algn="r">
              <a:buNone/>
              <a:defRPr sz="1000">
                <a:solidFill>
                  <a:schemeClr val="lt2"/>
                </a:solidFill>
                <a:latin typeface="Work Sans"/>
                <a:ea typeface="Work Sans"/>
                <a:cs typeface="Work Sans"/>
                <a:sym typeface="Work Sans"/>
              </a:defRPr>
            </a:lvl5pPr>
            <a:lvl6pPr lvl="5" algn="r">
              <a:buNone/>
              <a:defRPr sz="1000">
                <a:solidFill>
                  <a:schemeClr val="lt2"/>
                </a:solidFill>
                <a:latin typeface="Work Sans"/>
                <a:ea typeface="Work Sans"/>
                <a:cs typeface="Work Sans"/>
                <a:sym typeface="Work Sans"/>
              </a:defRPr>
            </a:lvl6pPr>
            <a:lvl7pPr lvl="6" algn="r">
              <a:buNone/>
              <a:defRPr sz="1000">
                <a:solidFill>
                  <a:schemeClr val="lt2"/>
                </a:solidFill>
                <a:latin typeface="Work Sans"/>
                <a:ea typeface="Work Sans"/>
                <a:cs typeface="Work Sans"/>
                <a:sym typeface="Work Sans"/>
              </a:defRPr>
            </a:lvl7pPr>
            <a:lvl8pPr lvl="7" algn="r">
              <a:buNone/>
              <a:defRPr sz="1000">
                <a:solidFill>
                  <a:schemeClr val="lt2"/>
                </a:solidFill>
                <a:latin typeface="Work Sans"/>
                <a:ea typeface="Work Sans"/>
                <a:cs typeface="Work Sans"/>
                <a:sym typeface="Work Sans"/>
              </a:defRPr>
            </a:lvl8pPr>
            <a:lvl9pPr lvl="8" algn="r">
              <a:buNone/>
              <a:defRPr sz="1000">
                <a:solidFill>
                  <a:schemeClr val="lt2"/>
                </a:solidFill>
                <a:latin typeface="Work Sans"/>
                <a:ea typeface="Work Sans"/>
                <a:cs typeface="Work Sans"/>
                <a:sym typeface="Work Sans"/>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spreadsheets/d/1tssgDGShQ4MULZrDgQOhM_ZaLvHPqVcP/edit?usp=sharing&amp;ouid=114485219087976534504&amp;rtpof=true&amp;sd=tru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calendar.google.com/calendar/u/0?cid=eWVnLnI0dmlzaW9uQGdtYWlsLmNvbQ"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play.google.com/store/apps/details?id=com.google.android.calendar&amp;hl=ja&amp;gl=US" TargetMode="External"/><Relationship Id="rId4" Type="http://schemas.openxmlformats.org/officeDocument/2006/relationships/hyperlink" Target="https://apps.apple.com/jp/app/google-%E3%82%AB%E3%83%AC%E3%83%B3%E3%83%80%E3%83%BC-%E4%BA%88%E5%AE%9A%E3%82%92%E3%82%B9%E3%83%9E%E3%83%BC%E3%83%88%E3%81%AB%E7%AE%A1%E7%90%86%E3%81%99%E3%82%8B/id909319292"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8.png"/><Relationship Id="rId6"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20.png"/><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ja"/>
              <a:t>DX基礎講座</a:t>
            </a:r>
            <a:endParaRPr/>
          </a:p>
        </p:txBody>
      </p:sp>
      <p:sp>
        <p:nvSpPr>
          <p:cNvPr id="132" name="Google Shape;132;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ja"/>
              <a:t>R4</a:t>
            </a:r>
            <a:r>
              <a:rPr lang="ja"/>
              <a:t>ビジョン委員会</a:t>
            </a:r>
            <a:endParaRPr/>
          </a:p>
        </p:txBody>
      </p:sp>
      <p:sp>
        <p:nvSpPr>
          <p:cNvPr id="133" name="Google Shape;13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0"/>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 ドライブの保存容量を確認</a:t>
            </a:r>
            <a:endParaRPr/>
          </a:p>
        </p:txBody>
      </p:sp>
      <p:sp>
        <p:nvSpPr>
          <p:cNvPr id="203" name="Google Shape;203;p40"/>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04" name="Google Shape;204;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05" name="Google Shape;205;p40"/>
          <p:cNvPicPr preferRelativeResize="0"/>
          <p:nvPr/>
        </p:nvPicPr>
        <p:blipFill>
          <a:blip r:embed="rId3">
            <a:alphaModFix/>
          </a:blip>
          <a:stretch>
            <a:fillRect/>
          </a:stretch>
        </p:blipFill>
        <p:spPr>
          <a:xfrm>
            <a:off x="3141337" y="0"/>
            <a:ext cx="2915676"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1"/>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a:t>
            </a:r>
            <a:r>
              <a:rPr lang="ja"/>
              <a:t>ドライブの便利さを体験</a:t>
            </a:r>
            <a:endParaRPr/>
          </a:p>
        </p:txBody>
      </p:sp>
      <p:sp>
        <p:nvSpPr>
          <p:cNvPr id="211" name="Google Shape;211;p41"/>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皆で委員会名簿を編集しよう：</a:t>
            </a:r>
            <a:endParaRPr/>
          </a:p>
          <a:p>
            <a:pPr indent="-349250" lvl="1" marL="914400" rtl="0" algn="l">
              <a:spcBef>
                <a:spcPts val="0"/>
              </a:spcBef>
              <a:spcAft>
                <a:spcPts val="0"/>
              </a:spcAft>
              <a:buSzPts val="1900"/>
              <a:buChar char="○"/>
            </a:pPr>
            <a:r>
              <a:rPr lang="ja" u="sng">
                <a:solidFill>
                  <a:schemeClr val="hlink"/>
                </a:solidFill>
                <a:hlinkClick r:id="rId3"/>
              </a:rPr>
              <a:t>https://docs.google.com/spreadsheets/d/1tssgDGShQ4MULZrDgQOhM_ZaLvHPqVcP/edit?usp=sharing&amp;ouid=114485219087976534504&amp;rtpof=true&amp;sd=true</a:t>
            </a:r>
            <a:endParaRPr/>
          </a:p>
        </p:txBody>
      </p:sp>
      <p:sp>
        <p:nvSpPr>
          <p:cNvPr id="212" name="Google Shape;212;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2"/>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a:t>
            </a:r>
            <a:r>
              <a:rPr lang="ja"/>
              <a:t>ドライブ利用の注意点</a:t>
            </a:r>
            <a:endParaRPr/>
          </a:p>
        </p:txBody>
      </p:sp>
      <p:sp>
        <p:nvSpPr>
          <p:cNvPr id="218" name="Google Shape;218;p42"/>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共有設定を間違えると情報漏えいにつながる</a:t>
            </a:r>
            <a:endParaRPr/>
          </a:p>
          <a:p>
            <a:pPr indent="-349250" lvl="1" marL="914400" rtl="0" algn="l">
              <a:spcBef>
                <a:spcPts val="0"/>
              </a:spcBef>
              <a:spcAft>
                <a:spcPts val="0"/>
              </a:spcAft>
              <a:buSzPts val="1900"/>
              <a:buChar char="○"/>
            </a:pPr>
            <a:r>
              <a:rPr lang="ja"/>
              <a:t>簡単にファイルを共有できますが、設定を間違えると情報漏えいにつながります。大事なファイルを誰でもみられる設定にすると危険なので、設定はきちんと確認しましょう。</a:t>
            </a:r>
            <a:endParaRPr/>
          </a:p>
          <a:p>
            <a:pPr indent="-349250" lvl="0" marL="457200" rtl="0" algn="l">
              <a:spcBef>
                <a:spcPts val="0"/>
              </a:spcBef>
              <a:spcAft>
                <a:spcPts val="0"/>
              </a:spcAft>
              <a:buSzPts val="1900"/>
              <a:buChar char="●"/>
            </a:pPr>
            <a:r>
              <a:rPr lang="ja"/>
              <a:t>無料ユーザーは使用していないデータを削除されることも</a:t>
            </a:r>
            <a:endParaRPr/>
          </a:p>
          <a:p>
            <a:pPr indent="-349250" lvl="1" marL="914400" rtl="0" algn="l">
              <a:spcBef>
                <a:spcPts val="0"/>
              </a:spcBef>
              <a:spcAft>
                <a:spcPts val="0"/>
              </a:spcAft>
              <a:buSzPts val="1900"/>
              <a:buChar char="○"/>
            </a:pPr>
            <a:r>
              <a:rPr lang="ja"/>
              <a:t>2年間サービスの利用がない or 容量を超えた保存状態が2年間改善されない</a:t>
            </a:r>
            <a:endParaRPr/>
          </a:p>
        </p:txBody>
      </p:sp>
      <p:sp>
        <p:nvSpPr>
          <p:cNvPr id="219" name="Google Shape;21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5" name="Google Shape;225;p43"/>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a:t>
            </a:r>
            <a:r>
              <a:rPr lang="ja"/>
              <a:t>カレンダー</a:t>
            </a:r>
            <a:endParaRPr/>
          </a:p>
        </p:txBody>
      </p:sp>
      <p:pic>
        <p:nvPicPr>
          <p:cNvPr id="226" name="Google Shape;226;p43"/>
          <p:cNvPicPr preferRelativeResize="0"/>
          <p:nvPr/>
        </p:nvPicPr>
        <p:blipFill>
          <a:blip r:embed="rId3">
            <a:alphaModFix/>
          </a:blip>
          <a:stretch>
            <a:fillRect/>
          </a:stretch>
        </p:blipFill>
        <p:spPr>
          <a:xfrm>
            <a:off x="6227925" y="1225075"/>
            <a:ext cx="2453300" cy="2453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4"/>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Googleカレンダーとは</a:t>
            </a:r>
            <a:endParaRPr/>
          </a:p>
        </p:txBody>
      </p:sp>
      <p:sp>
        <p:nvSpPr>
          <p:cNvPr id="232" name="Google Shape;232;p44"/>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Googleが提供する無料のスケジュール管理ツール</a:t>
            </a:r>
            <a:endParaRPr/>
          </a:p>
          <a:p>
            <a:pPr indent="-349250" lvl="0" marL="457200" rtl="0" algn="l">
              <a:spcBef>
                <a:spcPts val="0"/>
              </a:spcBef>
              <a:spcAft>
                <a:spcPts val="0"/>
              </a:spcAft>
              <a:buSzPts val="1900"/>
              <a:buChar char="●"/>
            </a:pPr>
            <a:r>
              <a:rPr lang="ja"/>
              <a:t>ウェブのほか、iPhone、Android版のアプリもある</a:t>
            </a:r>
            <a:endParaRPr/>
          </a:p>
          <a:p>
            <a:pPr indent="-349250" lvl="0" marL="457200" rtl="0" algn="l">
              <a:spcBef>
                <a:spcPts val="0"/>
              </a:spcBef>
              <a:spcAft>
                <a:spcPts val="0"/>
              </a:spcAft>
              <a:buSzPts val="1900"/>
              <a:buChar char="●"/>
            </a:pPr>
            <a:r>
              <a:rPr lang="ja"/>
              <a:t>Gmailアカウントがあればどこからでもアクセスできる</a:t>
            </a:r>
            <a:endParaRPr/>
          </a:p>
          <a:p>
            <a:pPr indent="-349250" lvl="0" marL="457200" rtl="0" algn="l">
              <a:spcBef>
                <a:spcPts val="0"/>
              </a:spcBef>
              <a:spcAft>
                <a:spcPts val="0"/>
              </a:spcAft>
              <a:buSzPts val="1900"/>
              <a:buChar char="●"/>
            </a:pPr>
            <a:r>
              <a:rPr lang="ja"/>
              <a:t>他のユーザーとスケジュールを共有も可能</a:t>
            </a:r>
            <a:endParaRPr/>
          </a:p>
          <a:p>
            <a:pPr indent="0" lvl="0" marL="0" rtl="0" algn="l">
              <a:spcBef>
                <a:spcPts val="1600"/>
              </a:spcBef>
              <a:spcAft>
                <a:spcPts val="1600"/>
              </a:spcAft>
              <a:buNone/>
            </a:pPr>
            <a:r>
              <a:t/>
            </a:r>
            <a:endParaRPr/>
          </a:p>
        </p:txBody>
      </p:sp>
      <p:sp>
        <p:nvSpPr>
          <p:cNvPr id="233" name="Google Shape;233;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5"/>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当委員会での便利な使い方</a:t>
            </a:r>
            <a:endParaRPr/>
          </a:p>
        </p:txBody>
      </p:sp>
      <p:sp>
        <p:nvSpPr>
          <p:cNvPr id="239" name="Google Shape;239;p45"/>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自分のカレンダーを管理する</a:t>
            </a:r>
            <a:endParaRPr/>
          </a:p>
          <a:p>
            <a:pPr indent="-349250" lvl="1" marL="914400" rtl="0" algn="l">
              <a:spcBef>
                <a:spcPts val="0"/>
              </a:spcBef>
              <a:spcAft>
                <a:spcPts val="0"/>
              </a:spcAft>
              <a:buSzPts val="1900"/>
              <a:buChar char="○"/>
            </a:pPr>
            <a:r>
              <a:rPr lang="ja"/>
              <a:t>自分の仕事やプライベートの予定を管理します</a:t>
            </a:r>
            <a:endParaRPr/>
          </a:p>
          <a:p>
            <a:pPr indent="-349250" lvl="0" marL="457200" rtl="0" algn="l">
              <a:spcBef>
                <a:spcPts val="0"/>
              </a:spcBef>
              <a:spcAft>
                <a:spcPts val="0"/>
              </a:spcAft>
              <a:buSzPts val="1900"/>
              <a:buChar char="●"/>
            </a:pPr>
            <a:r>
              <a:rPr lang="ja"/>
              <a:t>委員会カレンダー「R4ビジョン委員会」を閲覧する</a:t>
            </a:r>
            <a:endParaRPr/>
          </a:p>
          <a:p>
            <a:pPr indent="-349250" lvl="1" marL="914400" rtl="0" algn="l">
              <a:spcBef>
                <a:spcPts val="0"/>
              </a:spcBef>
              <a:spcAft>
                <a:spcPts val="0"/>
              </a:spcAft>
              <a:buSzPts val="1900"/>
              <a:buChar char="○"/>
            </a:pPr>
            <a:r>
              <a:rPr lang="ja" u="sng">
                <a:solidFill>
                  <a:schemeClr val="hlink"/>
                </a:solidFill>
                <a:hlinkClick r:id="rId3"/>
              </a:rPr>
              <a:t>https://calendar.google.com/calendar/u/0?cid=eWVnLnI0dmlzaW9uQGdtYWlsLmNvbQ</a:t>
            </a:r>
            <a:endParaRPr/>
          </a:p>
        </p:txBody>
      </p:sp>
      <p:sp>
        <p:nvSpPr>
          <p:cNvPr id="240" name="Google Shape;24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6"/>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Googleカレンダーの表示形式を変更する</a:t>
            </a:r>
            <a:endParaRPr/>
          </a:p>
        </p:txBody>
      </p:sp>
      <p:sp>
        <p:nvSpPr>
          <p:cNvPr id="246" name="Google Shape;246;p46"/>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47" name="Google Shape;247;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48" name="Google Shape;248;p46"/>
          <p:cNvPicPr preferRelativeResize="0"/>
          <p:nvPr/>
        </p:nvPicPr>
        <p:blipFill>
          <a:blip r:embed="rId3">
            <a:alphaModFix/>
          </a:blip>
          <a:stretch>
            <a:fillRect/>
          </a:stretch>
        </p:blipFill>
        <p:spPr>
          <a:xfrm>
            <a:off x="0" y="457200"/>
            <a:ext cx="9144000" cy="4229100"/>
          </a:xfrm>
          <a:prstGeom prst="rect">
            <a:avLst/>
          </a:prstGeom>
          <a:noFill/>
          <a:ln>
            <a:noFill/>
          </a:ln>
        </p:spPr>
      </p:pic>
      <p:pic>
        <p:nvPicPr>
          <p:cNvPr id="249" name="Google Shape;249;p46"/>
          <p:cNvPicPr preferRelativeResize="0"/>
          <p:nvPr/>
        </p:nvPicPr>
        <p:blipFill>
          <a:blip r:embed="rId4">
            <a:alphaModFix/>
          </a:blip>
          <a:stretch>
            <a:fillRect/>
          </a:stretch>
        </p:blipFill>
        <p:spPr>
          <a:xfrm>
            <a:off x="807208" y="-86675"/>
            <a:ext cx="752958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7"/>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Googleカレンダーに予定を入れる</a:t>
            </a:r>
            <a:endParaRPr/>
          </a:p>
        </p:txBody>
      </p:sp>
      <p:sp>
        <p:nvSpPr>
          <p:cNvPr id="255" name="Google Shape;255;p47"/>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56" name="Google Shape;256;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57" name="Google Shape;257;p47"/>
          <p:cNvPicPr preferRelativeResize="0"/>
          <p:nvPr/>
        </p:nvPicPr>
        <p:blipFill>
          <a:blip r:embed="rId3">
            <a:alphaModFix/>
          </a:blip>
          <a:stretch>
            <a:fillRect/>
          </a:stretch>
        </p:blipFill>
        <p:spPr>
          <a:xfrm>
            <a:off x="578283" y="-10475"/>
            <a:ext cx="7529585" cy="5143500"/>
          </a:xfrm>
          <a:prstGeom prst="rect">
            <a:avLst/>
          </a:prstGeom>
          <a:noFill/>
          <a:ln>
            <a:noFill/>
          </a:ln>
        </p:spPr>
      </p:pic>
      <p:pic>
        <p:nvPicPr>
          <p:cNvPr id="258" name="Google Shape;258;p47"/>
          <p:cNvPicPr preferRelativeResize="0"/>
          <p:nvPr/>
        </p:nvPicPr>
        <p:blipFill>
          <a:blip r:embed="rId4">
            <a:alphaModFix/>
          </a:blip>
          <a:stretch>
            <a:fillRect/>
          </a:stretch>
        </p:blipFill>
        <p:spPr>
          <a:xfrm>
            <a:off x="578283" y="0"/>
            <a:ext cx="7529585" cy="5143500"/>
          </a:xfrm>
          <a:prstGeom prst="rect">
            <a:avLst/>
          </a:prstGeom>
          <a:noFill/>
          <a:ln>
            <a:noFill/>
          </a:ln>
        </p:spPr>
      </p:pic>
      <p:pic>
        <p:nvPicPr>
          <p:cNvPr id="259" name="Google Shape;259;p47"/>
          <p:cNvPicPr preferRelativeResize="0"/>
          <p:nvPr/>
        </p:nvPicPr>
        <p:blipFill>
          <a:blip r:embed="rId5">
            <a:alphaModFix/>
          </a:blip>
          <a:stretch>
            <a:fillRect/>
          </a:stretch>
        </p:blipFill>
        <p:spPr>
          <a:xfrm>
            <a:off x="578283" y="0"/>
            <a:ext cx="7529585" cy="5143500"/>
          </a:xfrm>
          <a:prstGeom prst="rect">
            <a:avLst/>
          </a:prstGeom>
          <a:noFill/>
          <a:ln>
            <a:noFill/>
          </a:ln>
        </p:spPr>
      </p:pic>
      <p:pic>
        <p:nvPicPr>
          <p:cNvPr id="260" name="Google Shape;260;p47"/>
          <p:cNvPicPr preferRelativeResize="0"/>
          <p:nvPr/>
        </p:nvPicPr>
        <p:blipFill>
          <a:blip r:embed="rId6">
            <a:alphaModFix/>
          </a:blip>
          <a:stretch>
            <a:fillRect/>
          </a:stretch>
        </p:blipFill>
        <p:spPr>
          <a:xfrm>
            <a:off x="578283" y="-10475"/>
            <a:ext cx="752958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8"/>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スマホ・タブレットでも利用可能</a:t>
            </a:r>
            <a:endParaRPr/>
          </a:p>
        </p:txBody>
      </p:sp>
      <p:sp>
        <p:nvSpPr>
          <p:cNvPr id="266" name="Google Shape;266;p48"/>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アプリは以下のリンクからダウンロードできます。</a:t>
            </a:r>
            <a:endParaRPr/>
          </a:p>
          <a:p>
            <a:pPr indent="-349250" lvl="0" marL="457200" rtl="0" algn="l">
              <a:spcBef>
                <a:spcPts val="1600"/>
              </a:spcBef>
              <a:spcAft>
                <a:spcPts val="0"/>
              </a:spcAft>
              <a:buSzPts val="1900"/>
              <a:buChar char="●"/>
            </a:pPr>
            <a:r>
              <a:rPr lang="ja"/>
              <a:t>Android：</a:t>
            </a:r>
            <a:r>
              <a:rPr lang="ja" u="sng">
                <a:solidFill>
                  <a:schemeClr val="hlink"/>
                </a:solidFill>
                <a:hlinkClick r:id="rId3"/>
              </a:rPr>
              <a:t>Googleカレンダー – Google Play のアプリ</a:t>
            </a:r>
            <a:endParaRPr/>
          </a:p>
          <a:p>
            <a:pPr indent="-349250" lvl="0" marL="457200" rtl="0" algn="l">
              <a:spcBef>
                <a:spcPts val="0"/>
              </a:spcBef>
              <a:spcAft>
                <a:spcPts val="0"/>
              </a:spcAft>
              <a:buSzPts val="1900"/>
              <a:buChar char="●"/>
            </a:pPr>
            <a:r>
              <a:rPr lang="ja"/>
              <a:t>iPhone/iPad：</a:t>
            </a:r>
            <a:r>
              <a:rPr lang="ja" u="sng">
                <a:solidFill>
                  <a:schemeClr val="hlink"/>
                </a:solidFill>
                <a:hlinkClick r:id="rId4"/>
              </a:rPr>
              <a:t>「Google カレンダー: 予定をスマートに管理する」をApp Storeで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67" name="Google Shape;267;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73" name="Google Shape;273;p49"/>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a:t>
            </a:r>
            <a:endParaRPr/>
          </a:p>
        </p:txBody>
      </p:sp>
      <p:pic>
        <p:nvPicPr>
          <p:cNvPr id="274" name="Google Shape;274;p49"/>
          <p:cNvPicPr preferRelativeResize="0"/>
          <p:nvPr/>
        </p:nvPicPr>
        <p:blipFill>
          <a:blip r:embed="rId3">
            <a:alphaModFix/>
          </a:blip>
          <a:stretch>
            <a:fillRect/>
          </a:stretch>
        </p:blipFill>
        <p:spPr>
          <a:xfrm>
            <a:off x="5766527" y="1285875"/>
            <a:ext cx="2705925" cy="25717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32"/>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アウトライン</a:t>
            </a:r>
            <a:endParaRPr/>
          </a:p>
        </p:txBody>
      </p:sp>
      <p:sp>
        <p:nvSpPr>
          <p:cNvPr id="139" name="Google Shape;139;p32"/>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rabicPeriod"/>
            </a:pPr>
            <a:r>
              <a:rPr lang="ja"/>
              <a:t>Google</a:t>
            </a:r>
            <a:r>
              <a:rPr lang="ja"/>
              <a:t>ドライブ</a:t>
            </a:r>
            <a:endParaRPr/>
          </a:p>
          <a:p>
            <a:pPr indent="-349250" lvl="0" marL="457200" rtl="0" algn="l">
              <a:spcBef>
                <a:spcPts val="0"/>
              </a:spcBef>
              <a:spcAft>
                <a:spcPts val="0"/>
              </a:spcAft>
              <a:buSzPts val="1900"/>
              <a:buAutoNum type="arabicPeriod"/>
            </a:pPr>
            <a:r>
              <a:rPr lang="ja"/>
              <a:t>Googleカレンダー</a:t>
            </a:r>
            <a:endParaRPr/>
          </a:p>
          <a:p>
            <a:pPr indent="-349250" lvl="0" marL="457200" rtl="0" algn="l">
              <a:spcBef>
                <a:spcPts val="0"/>
              </a:spcBef>
              <a:spcAft>
                <a:spcPts val="0"/>
              </a:spcAft>
              <a:buSzPts val="1900"/>
              <a:buAutoNum type="arabicPeriod"/>
            </a:pPr>
            <a:r>
              <a:rPr lang="ja"/>
              <a:t>Zoom</a:t>
            </a:r>
            <a:endParaRPr/>
          </a:p>
          <a:p>
            <a:pPr indent="-349250" lvl="0" marL="457200" rtl="0" algn="l">
              <a:spcBef>
                <a:spcPts val="0"/>
              </a:spcBef>
              <a:spcAft>
                <a:spcPts val="0"/>
              </a:spcAft>
              <a:buSzPts val="1900"/>
              <a:buAutoNum type="arabicPeriod"/>
            </a:pPr>
            <a:r>
              <a:rPr lang="ja"/>
              <a:t>Angel Touch</a:t>
            </a:r>
            <a:endParaRPr/>
          </a:p>
        </p:txBody>
      </p:sp>
      <p:sp>
        <p:nvSpPr>
          <p:cNvPr id="140" name="Google Shape;14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50"/>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a:t>
            </a:r>
            <a:r>
              <a:rPr lang="ja"/>
              <a:t>とは</a:t>
            </a:r>
            <a:endParaRPr/>
          </a:p>
        </p:txBody>
      </p:sp>
      <p:sp>
        <p:nvSpPr>
          <p:cNvPr id="280" name="Google Shape;280;p50"/>
          <p:cNvSpPr txBox="1"/>
          <p:nvPr>
            <p:ph idx="1" type="body"/>
          </p:nvPr>
        </p:nvSpPr>
        <p:spPr>
          <a:xfrm>
            <a:off x="578275" y="1572200"/>
            <a:ext cx="39936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a:t>Zoom（ズーム）とは、アメリカのZoomビデオコミュニケーションズが提供する、WEB会議ツールのこと。映像と音声を使って、オンライン上でWEB会議（WEBミーティング）を行うことができます。</a:t>
            </a:r>
            <a:endParaRPr/>
          </a:p>
        </p:txBody>
      </p:sp>
      <p:sp>
        <p:nvSpPr>
          <p:cNvPr id="281" name="Google Shape;281;p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82" name="Google Shape;282;p50"/>
          <p:cNvPicPr preferRelativeResize="0"/>
          <p:nvPr/>
        </p:nvPicPr>
        <p:blipFill>
          <a:blip r:embed="rId3">
            <a:alphaModFix/>
          </a:blip>
          <a:stretch>
            <a:fillRect/>
          </a:stretch>
        </p:blipFill>
        <p:spPr>
          <a:xfrm>
            <a:off x="5020400" y="0"/>
            <a:ext cx="3511056"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1"/>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Zoom（ズーム）を始めるために</a:t>
            </a:r>
            <a:endParaRPr/>
          </a:p>
        </p:txBody>
      </p:sp>
      <p:sp>
        <p:nvSpPr>
          <p:cNvPr id="288" name="Google Shape;288;p51"/>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端末（デバイス）</a:t>
            </a:r>
            <a:endParaRPr/>
          </a:p>
          <a:p>
            <a:pPr indent="-349250" lvl="1" marL="914400" rtl="0" algn="l">
              <a:spcBef>
                <a:spcPts val="0"/>
              </a:spcBef>
              <a:spcAft>
                <a:spcPts val="0"/>
              </a:spcAft>
              <a:buSzPts val="1900"/>
              <a:buChar char="○"/>
            </a:pPr>
            <a:r>
              <a:rPr lang="ja"/>
              <a:t>パソコン、タブレット、スマートフォン。</a:t>
            </a:r>
            <a:r>
              <a:rPr lang="ja"/>
              <a:t>資料閲覧がある場合は大きな画面推奨。</a:t>
            </a:r>
            <a:endParaRPr/>
          </a:p>
          <a:p>
            <a:pPr indent="-349250" lvl="0" marL="457200" rtl="0" algn="l">
              <a:spcBef>
                <a:spcPts val="0"/>
              </a:spcBef>
              <a:spcAft>
                <a:spcPts val="0"/>
              </a:spcAft>
              <a:buSzPts val="1900"/>
              <a:buChar char="●"/>
            </a:pPr>
            <a:r>
              <a:rPr lang="ja"/>
              <a:t>WEB（ウェブ）カメラ</a:t>
            </a:r>
            <a:endParaRPr/>
          </a:p>
          <a:p>
            <a:pPr indent="-349250" lvl="1" marL="914400" rtl="0" algn="l">
              <a:spcBef>
                <a:spcPts val="0"/>
              </a:spcBef>
              <a:spcAft>
                <a:spcPts val="0"/>
              </a:spcAft>
              <a:buSzPts val="1900"/>
              <a:buChar char="○"/>
            </a:pPr>
            <a:r>
              <a:rPr lang="ja"/>
              <a:t>自分をきれいに写しましょう。必要に応じて照明の利用推奨</a:t>
            </a:r>
            <a:endParaRPr/>
          </a:p>
          <a:p>
            <a:pPr indent="-349250" lvl="0" marL="457200" rtl="0" algn="l">
              <a:spcBef>
                <a:spcPts val="0"/>
              </a:spcBef>
              <a:spcAft>
                <a:spcPts val="0"/>
              </a:spcAft>
              <a:buSzPts val="1900"/>
              <a:buChar char="●"/>
            </a:pPr>
            <a:r>
              <a:rPr lang="ja"/>
              <a:t>イヤホン／スピーカー・マイク</a:t>
            </a:r>
            <a:endParaRPr/>
          </a:p>
          <a:p>
            <a:pPr indent="-349250" lvl="1" marL="914400" rtl="0" algn="l">
              <a:spcBef>
                <a:spcPts val="0"/>
              </a:spcBef>
              <a:spcAft>
                <a:spcPts val="0"/>
              </a:spcAft>
              <a:buSzPts val="1900"/>
              <a:buChar char="○"/>
            </a:pPr>
            <a:r>
              <a:rPr lang="ja"/>
              <a:t>周囲の音を拾ってしまうなど場合は、ヘッドセットやマイク付きイヤホン推奨</a:t>
            </a:r>
            <a:endParaRPr/>
          </a:p>
        </p:txBody>
      </p:sp>
      <p:sp>
        <p:nvSpPr>
          <p:cNvPr id="289" name="Google Shape;289;p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2"/>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Zoom（ズーム）は無料で使える？</a:t>
            </a:r>
            <a:endParaRPr/>
          </a:p>
        </p:txBody>
      </p:sp>
      <p:sp>
        <p:nvSpPr>
          <p:cNvPr id="295" name="Google Shape;295;p52"/>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Zoom（ズーム）には、無料版と有料版がありますが、無料アカウントでもほとんどの機能を利用できます。</a:t>
            </a:r>
            <a:endParaRPr/>
          </a:p>
          <a:p>
            <a:pPr indent="0" lvl="0" marL="0" rtl="0" algn="l">
              <a:spcBef>
                <a:spcPts val="1600"/>
              </a:spcBef>
              <a:spcAft>
                <a:spcPts val="1600"/>
              </a:spcAft>
              <a:buNone/>
            </a:pPr>
            <a:r>
              <a:rPr lang="ja"/>
              <a:t>無料アカウントには、主催する（ホストになる）複数人でのミーティングは40分までなど、一部の機能に制限があります。ミーティングを主催するようになったら有料アカウントがオススメです。</a:t>
            </a:r>
            <a:endParaRPr/>
          </a:p>
        </p:txBody>
      </p:sp>
      <p:sp>
        <p:nvSpPr>
          <p:cNvPr id="296" name="Google Shape;296;p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3"/>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Zoomミーティングの開催</a:t>
            </a:r>
            <a:endParaRPr/>
          </a:p>
        </p:txBody>
      </p:sp>
      <p:sp>
        <p:nvSpPr>
          <p:cNvPr id="302" name="Google Shape;302;p53"/>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今すぐミーティングを開催する</a:t>
            </a:r>
            <a:endParaRPr/>
          </a:p>
          <a:p>
            <a:pPr indent="-349250" lvl="0" marL="457200" rtl="0" algn="l">
              <a:spcBef>
                <a:spcPts val="0"/>
              </a:spcBef>
              <a:spcAft>
                <a:spcPts val="0"/>
              </a:spcAft>
              <a:buSzPts val="1900"/>
              <a:buChar char="●"/>
            </a:pPr>
            <a:r>
              <a:rPr lang="ja"/>
              <a:t>ミーティングをスケジュールする</a:t>
            </a:r>
            <a:endParaRPr/>
          </a:p>
        </p:txBody>
      </p:sp>
      <p:sp>
        <p:nvSpPr>
          <p:cNvPr id="303" name="Google Shape;303;p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04" name="Google Shape;304;p53"/>
          <p:cNvPicPr preferRelativeResize="0"/>
          <p:nvPr/>
        </p:nvPicPr>
        <p:blipFill>
          <a:blip r:embed="rId3">
            <a:alphaModFix/>
          </a:blip>
          <a:stretch>
            <a:fillRect/>
          </a:stretch>
        </p:blipFill>
        <p:spPr>
          <a:xfrm>
            <a:off x="4572000" y="1203725"/>
            <a:ext cx="4324350" cy="3200400"/>
          </a:xfrm>
          <a:prstGeom prst="rect">
            <a:avLst/>
          </a:prstGeom>
          <a:noFill/>
          <a:ln>
            <a:noFill/>
          </a:ln>
        </p:spPr>
      </p:pic>
      <p:pic>
        <p:nvPicPr>
          <p:cNvPr id="305" name="Google Shape;305;p53"/>
          <p:cNvPicPr preferRelativeResize="0"/>
          <p:nvPr/>
        </p:nvPicPr>
        <p:blipFill>
          <a:blip r:embed="rId4">
            <a:alphaModFix/>
          </a:blip>
          <a:stretch>
            <a:fillRect/>
          </a:stretch>
        </p:blipFill>
        <p:spPr>
          <a:xfrm>
            <a:off x="1079425" y="133350"/>
            <a:ext cx="7315200" cy="4876800"/>
          </a:xfrm>
          <a:prstGeom prst="rect">
            <a:avLst/>
          </a:prstGeom>
          <a:noFill/>
          <a:ln>
            <a:noFill/>
          </a:ln>
        </p:spPr>
      </p:pic>
      <p:pic>
        <p:nvPicPr>
          <p:cNvPr id="306" name="Google Shape;306;p53"/>
          <p:cNvPicPr preferRelativeResize="0"/>
          <p:nvPr/>
        </p:nvPicPr>
        <p:blipFill>
          <a:blip r:embed="rId5">
            <a:alphaModFix/>
          </a:blip>
          <a:stretch>
            <a:fillRect/>
          </a:stretch>
        </p:blipFill>
        <p:spPr>
          <a:xfrm>
            <a:off x="1079425" y="133350"/>
            <a:ext cx="7315200" cy="4876800"/>
          </a:xfrm>
          <a:prstGeom prst="rect">
            <a:avLst/>
          </a:prstGeom>
          <a:noFill/>
          <a:ln>
            <a:noFill/>
          </a:ln>
        </p:spPr>
      </p:pic>
      <p:pic>
        <p:nvPicPr>
          <p:cNvPr id="307" name="Google Shape;307;p53"/>
          <p:cNvPicPr preferRelativeResize="0"/>
          <p:nvPr/>
        </p:nvPicPr>
        <p:blipFill>
          <a:blip r:embed="rId6">
            <a:alphaModFix/>
          </a:blip>
          <a:stretch>
            <a:fillRect/>
          </a:stretch>
        </p:blipFill>
        <p:spPr>
          <a:xfrm>
            <a:off x="1079425" y="180025"/>
            <a:ext cx="7315200" cy="487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4"/>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Zoom</a:t>
            </a:r>
            <a:r>
              <a:rPr lang="ja"/>
              <a:t>参加中にできること</a:t>
            </a:r>
            <a:endParaRPr/>
          </a:p>
        </p:txBody>
      </p:sp>
      <p:sp>
        <p:nvSpPr>
          <p:cNvPr id="313" name="Google Shape;313;p54"/>
          <p:cNvSpPr txBox="1"/>
          <p:nvPr>
            <p:ph idx="1" type="body"/>
          </p:nvPr>
        </p:nvSpPr>
        <p:spPr>
          <a:xfrm>
            <a:off x="578275" y="2182925"/>
            <a:ext cx="8041800" cy="2624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ミュート/ミュート解除</a:t>
            </a:r>
            <a:endParaRPr/>
          </a:p>
          <a:p>
            <a:pPr indent="-349250" lvl="0" marL="457200" rtl="0" algn="l">
              <a:spcBef>
                <a:spcPts val="0"/>
              </a:spcBef>
              <a:spcAft>
                <a:spcPts val="0"/>
              </a:spcAft>
              <a:buSzPts val="1900"/>
              <a:buChar char="●"/>
            </a:pPr>
            <a:r>
              <a:rPr lang="ja"/>
              <a:t>ビデオの開始/停止</a:t>
            </a:r>
            <a:endParaRPr/>
          </a:p>
          <a:p>
            <a:pPr indent="-349250" lvl="0" marL="457200" rtl="0" algn="l">
              <a:spcBef>
                <a:spcPts val="0"/>
              </a:spcBef>
              <a:spcAft>
                <a:spcPts val="0"/>
              </a:spcAft>
              <a:buSzPts val="1900"/>
              <a:buChar char="●"/>
            </a:pPr>
            <a:r>
              <a:rPr lang="ja"/>
              <a:t>参加者：一覧表示、他のユーザー招待</a:t>
            </a:r>
            <a:endParaRPr/>
          </a:p>
          <a:p>
            <a:pPr indent="-349250" lvl="0" marL="457200" rtl="0" algn="l">
              <a:spcBef>
                <a:spcPts val="0"/>
              </a:spcBef>
              <a:spcAft>
                <a:spcPts val="0"/>
              </a:spcAft>
              <a:buSzPts val="1900"/>
              <a:buChar char="●"/>
            </a:pPr>
            <a:r>
              <a:rPr lang="ja"/>
              <a:t>チャット</a:t>
            </a:r>
            <a:endParaRPr/>
          </a:p>
          <a:p>
            <a:pPr indent="-349250" lvl="0" marL="457200" rtl="0" algn="l">
              <a:spcBef>
                <a:spcPts val="0"/>
              </a:spcBef>
              <a:spcAft>
                <a:spcPts val="0"/>
              </a:spcAft>
              <a:buSzPts val="1900"/>
              <a:buChar char="●"/>
            </a:pPr>
            <a:r>
              <a:rPr lang="ja"/>
              <a:t>画面共有</a:t>
            </a:r>
            <a:endParaRPr/>
          </a:p>
          <a:p>
            <a:pPr indent="-349250" lvl="0" marL="457200" rtl="0" algn="l">
              <a:spcBef>
                <a:spcPts val="0"/>
              </a:spcBef>
              <a:spcAft>
                <a:spcPts val="0"/>
              </a:spcAft>
              <a:buSzPts val="1900"/>
              <a:buChar char="●"/>
            </a:pPr>
            <a:r>
              <a:rPr lang="ja"/>
              <a:t>レコーディング：録画</a:t>
            </a:r>
            <a:endParaRPr/>
          </a:p>
          <a:p>
            <a:pPr indent="-349250" lvl="0" marL="457200" rtl="0" algn="l">
              <a:spcBef>
                <a:spcPts val="0"/>
              </a:spcBef>
              <a:spcAft>
                <a:spcPts val="0"/>
              </a:spcAft>
              <a:buSzPts val="1900"/>
              <a:buChar char="●"/>
            </a:pPr>
            <a:r>
              <a:rPr lang="ja"/>
              <a:t>リアクション：いいね！や挙手</a:t>
            </a:r>
            <a:endParaRPr/>
          </a:p>
        </p:txBody>
      </p:sp>
      <p:sp>
        <p:nvSpPr>
          <p:cNvPr id="314" name="Google Shape;314;p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5" name="Google Shape;315;p54"/>
          <p:cNvPicPr preferRelativeResize="0"/>
          <p:nvPr/>
        </p:nvPicPr>
        <p:blipFill>
          <a:blip r:embed="rId3">
            <a:alphaModFix/>
          </a:blip>
          <a:stretch>
            <a:fillRect/>
          </a:stretch>
        </p:blipFill>
        <p:spPr>
          <a:xfrm>
            <a:off x="0" y="1495997"/>
            <a:ext cx="9144000" cy="4480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321" name="Google Shape;321;p55"/>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Angel Touch</a:t>
            </a:r>
            <a:endParaRPr/>
          </a:p>
        </p:txBody>
      </p:sp>
      <p:pic>
        <p:nvPicPr>
          <p:cNvPr id="322" name="Google Shape;322;p55"/>
          <p:cNvPicPr preferRelativeResize="0"/>
          <p:nvPr/>
        </p:nvPicPr>
        <p:blipFill>
          <a:blip r:embed="rId3">
            <a:alphaModFix/>
          </a:blip>
          <a:stretch>
            <a:fillRect/>
          </a:stretch>
        </p:blipFill>
        <p:spPr>
          <a:xfrm>
            <a:off x="5030388" y="1918325"/>
            <a:ext cx="3190875" cy="1066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6"/>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AT便利機能まとめ</a:t>
            </a:r>
            <a:endParaRPr/>
          </a:p>
        </p:txBody>
      </p:sp>
      <p:sp>
        <p:nvSpPr>
          <p:cNvPr id="328" name="Google Shape;328;p56"/>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AutoNum type="arabicPeriod"/>
            </a:pPr>
            <a:r>
              <a:rPr lang="ja"/>
              <a:t>スマホにアプリの様にATへのリンクを保存する</a:t>
            </a:r>
            <a:endParaRPr/>
          </a:p>
          <a:p>
            <a:pPr indent="-349250" lvl="0" marL="457200" rtl="0" algn="l">
              <a:spcBef>
                <a:spcPts val="0"/>
              </a:spcBef>
              <a:spcAft>
                <a:spcPts val="0"/>
              </a:spcAft>
              <a:buSzPts val="1900"/>
              <a:buAutoNum type="arabicPeriod"/>
            </a:pPr>
            <a:r>
              <a:rPr lang="ja"/>
              <a:t>スケジュールでのアンケート機能</a:t>
            </a:r>
            <a:endParaRPr/>
          </a:p>
          <a:p>
            <a:pPr indent="-349250" lvl="0" marL="457200" rtl="0" algn="l">
              <a:spcBef>
                <a:spcPts val="0"/>
              </a:spcBef>
              <a:spcAft>
                <a:spcPts val="0"/>
              </a:spcAft>
              <a:buSzPts val="1900"/>
              <a:buAutoNum type="arabicPeriod"/>
            </a:pPr>
            <a:r>
              <a:rPr lang="ja"/>
              <a:t>スケジュールからGoogleカレンダー登録</a:t>
            </a:r>
            <a:endParaRPr/>
          </a:p>
          <a:p>
            <a:pPr indent="-349250" lvl="0" marL="457200" rtl="0" algn="l">
              <a:spcBef>
                <a:spcPts val="0"/>
              </a:spcBef>
              <a:spcAft>
                <a:spcPts val="0"/>
              </a:spcAft>
              <a:buSzPts val="1900"/>
              <a:buAutoNum type="arabicPeriod"/>
            </a:pPr>
            <a:r>
              <a:rPr lang="ja"/>
              <a:t>YEG会員電子手帳</a:t>
            </a:r>
            <a:endParaRPr/>
          </a:p>
        </p:txBody>
      </p:sp>
      <p:sp>
        <p:nvSpPr>
          <p:cNvPr id="329" name="Google Shape;329;p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46" name="Google Shape;146;p33"/>
          <p:cNvSpPr txBox="1"/>
          <p:nvPr>
            <p:ph type="title"/>
          </p:nvPr>
        </p:nvSpPr>
        <p:spPr>
          <a:xfrm>
            <a:off x="551100" y="445025"/>
            <a:ext cx="8041800" cy="4013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a:t>
            </a:r>
            <a:r>
              <a:rPr lang="ja"/>
              <a:t>ドライブ</a:t>
            </a:r>
            <a:endParaRPr/>
          </a:p>
        </p:txBody>
      </p:sp>
      <p:pic>
        <p:nvPicPr>
          <p:cNvPr id="147" name="Google Shape;147;p33"/>
          <p:cNvPicPr preferRelativeResize="0"/>
          <p:nvPr/>
        </p:nvPicPr>
        <p:blipFill>
          <a:blip r:embed="rId3">
            <a:alphaModFix/>
          </a:blip>
          <a:stretch>
            <a:fillRect/>
          </a:stretch>
        </p:blipFill>
        <p:spPr>
          <a:xfrm>
            <a:off x="6764100" y="1657350"/>
            <a:ext cx="1828800" cy="18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4"/>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a:t>
            </a:r>
            <a:r>
              <a:rPr lang="ja"/>
              <a:t>ドライブとは</a:t>
            </a:r>
            <a:endParaRPr/>
          </a:p>
        </p:txBody>
      </p:sp>
      <p:sp>
        <p:nvSpPr>
          <p:cNvPr id="153" name="Google Shape;153;p34"/>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Googleドライブは「ファイルの保管や管理」「ファイルの共有」などを行うことができる</a:t>
            </a:r>
            <a:r>
              <a:rPr lang="ja" u="sng"/>
              <a:t>オンライン上のデータ保存サービス</a:t>
            </a:r>
            <a:r>
              <a:rPr lang="ja"/>
              <a:t>です。保管したデータは、パソコンのほか、スマートフォンやタブレットからもアクセスが可能。</a:t>
            </a:r>
            <a:endParaRPr/>
          </a:p>
          <a:p>
            <a:pPr indent="-349250" lvl="0" marL="457200" rtl="0" algn="l">
              <a:spcBef>
                <a:spcPts val="1600"/>
              </a:spcBef>
              <a:spcAft>
                <a:spcPts val="0"/>
              </a:spcAft>
              <a:buSzPts val="1900"/>
              <a:buChar char="●"/>
            </a:pPr>
            <a:r>
              <a:rPr lang="ja"/>
              <a:t>無料プラン：GmailやGoogle フォトなど、他のGoogleサービスと合わせて15GBまで利用可能</a:t>
            </a:r>
            <a:endParaRPr/>
          </a:p>
          <a:p>
            <a:pPr indent="-349250" lvl="0" marL="457200" rtl="0" algn="l">
              <a:spcBef>
                <a:spcPts val="0"/>
              </a:spcBef>
              <a:spcAft>
                <a:spcPts val="0"/>
              </a:spcAft>
              <a:buSzPts val="1900"/>
              <a:buChar char="●"/>
            </a:pPr>
            <a:r>
              <a:rPr lang="ja"/>
              <a:t>有料プラン：100GB・200GB・2TBがあり料金が異なる</a:t>
            </a:r>
            <a:endParaRPr/>
          </a:p>
        </p:txBody>
      </p:sp>
      <p:sp>
        <p:nvSpPr>
          <p:cNvPr id="154" name="Google Shape;154;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5"/>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Googleドライブで作成できる主なもの</a:t>
            </a:r>
            <a:endParaRPr/>
          </a:p>
        </p:txBody>
      </p:sp>
      <p:sp>
        <p:nvSpPr>
          <p:cNvPr id="160" name="Google Shape;160;p35"/>
          <p:cNvSpPr txBox="1"/>
          <p:nvPr>
            <p:ph idx="1" type="body"/>
          </p:nvPr>
        </p:nvSpPr>
        <p:spPr>
          <a:xfrm>
            <a:off x="578275" y="1572200"/>
            <a:ext cx="80418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b="1" lang="ja"/>
              <a:t>Googleドキュメント</a:t>
            </a:r>
            <a:r>
              <a:rPr lang="ja"/>
              <a:t>　Wordのような文書ファイル</a:t>
            </a:r>
            <a:endParaRPr/>
          </a:p>
          <a:p>
            <a:pPr indent="-349250" lvl="0" marL="457200" rtl="0" algn="l">
              <a:spcBef>
                <a:spcPts val="0"/>
              </a:spcBef>
              <a:spcAft>
                <a:spcPts val="0"/>
              </a:spcAft>
              <a:buSzPts val="1900"/>
              <a:buChar char="●"/>
            </a:pPr>
            <a:r>
              <a:rPr b="1" lang="ja"/>
              <a:t>Googleスプレッドシート</a:t>
            </a:r>
            <a:r>
              <a:rPr lang="ja"/>
              <a:t>　Excelのような表計算ファイル</a:t>
            </a:r>
            <a:endParaRPr/>
          </a:p>
          <a:p>
            <a:pPr indent="-349250" lvl="0" marL="457200" rtl="0" algn="l">
              <a:spcBef>
                <a:spcPts val="0"/>
              </a:spcBef>
              <a:spcAft>
                <a:spcPts val="0"/>
              </a:spcAft>
              <a:buSzPts val="1900"/>
              <a:buChar char="●"/>
            </a:pPr>
            <a:r>
              <a:rPr b="1" lang="ja"/>
              <a:t>Googleスライド</a:t>
            </a:r>
            <a:r>
              <a:rPr lang="ja"/>
              <a:t>　Powerpointのようなプレゼンスライドファイル</a:t>
            </a:r>
            <a:endParaRPr/>
          </a:p>
          <a:p>
            <a:pPr indent="-349250" lvl="0" marL="457200" rtl="0" algn="l">
              <a:spcBef>
                <a:spcPts val="0"/>
              </a:spcBef>
              <a:spcAft>
                <a:spcPts val="0"/>
              </a:spcAft>
              <a:buSzPts val="1900"/>
              <a:buChar char="●"/>
            </a:pPr>
            <a:r>
              <a:rPr b="1" lang="ja"/>
              <a:t>Googleフォーム</a:t>
            </a:r>
            <a:r>
              <a:rPr lang="ja"/>
              <a:t>　お問い合わせやアンケートなどのフォーム</a:t>
            </a:r>
            <a:endParaRPr/>
          </a:p>
        </p:txBody>
      </p:sp>
      <p:sp>
        <p:nvSpPr>
          <p:cNvPr id="161" name="Google Shape;161;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6"/>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 ドライブをPCから起動する方法</a:t>
            </a:r>
            <a:endParaRPr/>
          </a:p>
        </p:txBody>
      </p:sp>
      <p:pic>
        <p:nvPicPr>
          <p:cNvPr id="167" name="Google Shape;167;p36"/>
          <p:cNvPicPr preferRelativeResize="0"/>
          <p:nvPr/>
        </p:nvPicPr>
        <p:blipFill>
          <a:blip r:embed="rId3">
            <a:alphaModFix/>
          </a:blip>
          <a:stretch>
            <a:fillRect/>
          </a:stretch>
        </p:blipFill>
        <p:spPr>
          <a:xfrm>
            <a:off x="1476375" y="1572188"/>
            <a:ext cx="6191250" cy="2409825"/>
          </a:xfrm>
          <a:prstGeom prst="rect">
            <a:avLst/>
          </a:prstGeom>
          <a:noFill/>
          <a:ln>
            <a:noFill/>
          </a:ln>
        </p:spPr>
      </p:pic>
      <p:pic>
        <p:nvPicPr>
          <p:cNvPr id="168" name="Google Shape;168;p36"/>
          <p:cNvPicPr preferRelativeResize="0"/>
          <p:nvPr/>
        </p:nvPicPr>
        <p:blipFill>
          <a:blip r:embed="rId4">
            <a:alphaModFix/>
          </a:blip>
          <a:stretch>
            <a:fillRect/>
          </a:stretch>
        </p:blipFill>
        <p:spPr>
          <a:xfrm>
            <a:off x="2777786" y="0"/>
            <a:ext cx="3642779" cy="5143501"/>
          </a:xfrm>
          <a:prstGeom prst="rect">
            <a:avLst/>
          </a:prstGeom>
          <a:noFill/>
          <a:ln>
            <a:noFill/>
          </a:ln>
        </p:spPr>
      </p:pic>
      <p:sp>
        <p:nvSpPr>
          <p:cNvPr id="169" name="Google Shape;16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 ドライブにファイルをアップロードする</a:t>
            </a:r>
            <a:endParaRPr/>
          </a:p>
        </p:txBody>
      </p:sp>
      <p:pic>
        <p:nvPicPr>
          <p:cNvPr id="175" name="Google Shape;175;p37"/>
          <p:cNvPicPr preferRelativeResize="0"/>
          <p:nvPr/>
        </p:nvPicPr>
        <p:blipFill>
          <a:blip r:embed="rId3">
            <a:alphaModFix/>
          </a:blip>
          <a:stretch>
            <a:fillRect/>
          </a:stretch>
        </p:blipFill>
        <p:spPr>
          <a:xfrm>
            <a:off x="1476375" y="1409525"/>
            <a:ext cx="6191250" cy="3009900"/>
          </a:xfrm>
          <a:prstGeom prst="rect">
            <a:avLst/>
          </a:prstGeom>
          <a:noFill/>
          <a:ln>
            <a:noFill/>
          </a:ln>
        </p:spPr>
      </p:pic>
      <p:pic>
        <p:nvPicPr>
          <p:cNvPr id="176" name="Google Shape;176;p37"/>
          <p:cNvPicPr preferRelativeResize="0"/>
          <p:nvPr/>
        </p:nvPicPr>
        <p:blipFill>
          <a:blip r:embed="rId4">
            <a:alphaModFix/>
          </a:blip>
          <a:stretch>
            <a:fillRect/>
          </a:stretch>
        </p:blipFill>
        <p:spPr>
          <a:xfrm>
            <a:off x="2152650" y="0"/>
            <a:ext cx="5143500" cy="5143500"/>
          </a:xfrm>
          <a:prstGeom prst="rect">
            <a:avLst/>
          </a:prstGeom>
          <a:noFill/>
          <a:ln>
            <a:noFill/>
          </a:ln>
        </p:spPr>
      </p:pic>
      <p:pic>
        <p:nvPicPr>
          <p:cNvPr id="177" name="Google Shape;177;p37"/>
          <p:cNvPicPr preferRelativeResize="0"/>
          <p:nvPr/>
        </p:nvPicPr>
        <p:blipFill>
          <a:blip r:embed="rId5">
            <a:alphaModFix/>
          </a:blip>
          <a:stretch>
            <a:fillRect/>
          </a:stretch>
        </p:blipFill>
        <p:spPr>
          <a:xfrm>
            <a:off x="2200843" y="0"/>
            <a:ext cx="4796664" cy="5143499"/>
          </a:xfrm>
          <a:prstGeom prst="rect">
            <a:avLst/>
          </a:prstGeom>
          <a:noFill/>
          <a:ln>
            <a:noFill/>
          </a:ln>
        </p:spPr>
      </p:pic>
      <p:pic>
        <p:nvPicPr>
          <p:cNvPr id="178" name="Google Shape;178;p37"/>
          <p:cNvPicPr preferRelativeResize="0"/>
          <p:nvPr/>
        </p:nvPicPr>
        <p:blipFill>
          <a:blip r:embed="rId6">
            <a:alphaModFix/>
          </a:blip>
          <a:stretch>
            <a:fillRect/>
          </a:stretch>
        </p:blipFill>
        <p:spPr>
          <a:xfrm>
            <a:off x="1476375" y="1433325"/>
            <a:ext cx="6191250" cy="2962275"/>
          </a:xfrm>
          <a:prstGeom prst="rect">
            <a:avLst/>
          </a:prstGeom>
          <a:noFill/>
          <a:ln>
            <a:noFill/>
          </a:ln>
        </p:spPr>
      </p:pic>
      <p:sp>
        <p:nvSpPr>
          <p:cNvPr id="179" name="Google Shape;17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8"/>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 ドライブ上にフォルダを作成</a:t>
            </a:r>
            <a:endParaRPr/>
          </a:p>
        </p:txBody>
      </p:sp>
      <p:pic>
        <p:nvPicPr>
          <p:cNvPr id="185" name="Google Shape;185;p38"/>
          <p:cNvPicPr preferRelativeResize="0"/>
          <p:nvPr/>
        </p:nvPicPr>
        <p:blipFill>
          <a:blip r:embed="rId3">
            <a:alphaModFix/>
          </a:blip>
          <a:stretch>
            <a:fillRect/>
          </a:stretch>
        </p:blipFill>
        <p:spPr>
          <a:xfrm>
            <a:off x="1503550" y="1409525"/>
            <a:ext cx="6191250" cy="3009900"/>
          </a:xfrm>
          <a:prstGeom prst="rect">
            <a:avLst/>
          </a:prstGeom>
          <a:noFill/>
          <a:ln>
            <a:noFill/>
          </a:ln>
        </p:spPr>
      </p:pic>
      <p:pic>
        <p:nvPicPr>
          <p:cNvPr id="186" name="Google Shape;186;p38"/>
          <p:cNvPicPr preferRelativeResize="0"/>
          <p:nvPr/>
        </p:nvPicPr>
        <p:blipFill>
          <a:blip r:embed="rId4">
            <a:alphaModFix/>
          </a:blip>
          <a:stretch>
            <a:fillRect/>
          </a:stretch>
        </p:blipFill>
        <p:spPr>
          <a:xfrm>
            <a:off x="2139950" y="0"/>
            <a:ext cx="5143500" cy="5143500"/>
          </a:xfrm>
          <a:prstGeom prst="rect">
            <a:avLst/>
          </a:prstGeom>
          <a:noFill/>
          <a:ln>
            <a:noFill/>
          </a:ln>
        </p:spPr>
      </p:pic>
      <p:pic>
        <p:nvPicPr>
          <p:cNvPr id="187" name="Google Shape;187;p38"/>
          <p:cNvPicPr preferRelativeResize="0"/>
          <p:nvPr/>
        </p:nvPicPr>
        <p:blipFill>
          <a:blip r:embed="rId5">
            <a:alphaModFix/>
          </a:blip>
          <a:stretch>
            <a:fillRect/>
          </a:stretch>
        </p:blipFill>
        <p:spPr>
          <a:xfrm>
            <a:off x="2006600" y="1676225"/>
            <a:ext cx="5410200" cy="2476500"/>
          </a:xfrm>
          <a:prstGeom prst="rect">
            <a:avLst/>
          </a:prstGeom>
          <a:noFill/>
          <a:ln>
            <a:noFill/>
          </a:ln>
        </p:spPr>
      </p:pic>
      <p:pic>
        <p:nvPicPr>
          <p:cNvPr id="188" name="Google Shape;188;p38"/>
          <p:cNvPicPr preferRelativeResize="0"/>
          <p:nvPr/>
        </p:nvPicPr>
        <p:blipFill>
          <a:blip r:embed="rId6">
            <a:alphaModFix/>
          </a:blip>
          <a:stretch>
            <a:fillRect/>
          </a:stretch>
        </p:blipFill>
        <p:spPr>
          <a:xfrm>
            <a:off x="1503550" y="1566675"/>
            <a:ext cx="6191250" cy="2695575"/>
          </a:xfrm>
          <a:prstGeom prst="rect">
            <a:avLst/>
          </a:prstGeom>
          <a:noFill/>
          <a:ln>
            <a:noFill/>
          </a:ln>
        </p:spPr>
      </p:pic>
      <p:sp>
        <p:nvSpPr>
          <p:cNvPr id="189" name="Google Shape;18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9"/>
          <p:cNvSpPr txBox="1"/>
          <p:nvPr>
            <p:ph type="title"/>
          </p:nvPr>
        </p:nvSpPr>
        <p:spPr>
          <a:xfrm>
            <a:off x="578275" y="445025"/>
            <a:ext cx="8041800" cy="96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ja"/>
              <a:t>Google ドライブ内のファイルをシェア</a:t>
            </a:r>
            <a:endParaRPr/>
          </a:p>
        </p:txBody>
      </p:sp>
      <p:sp>
        <p:nvSpPr>
          <p:cNvPr id="195" name="Google Shape;195;p39"/>
          <p:cNvSpPr txBox="1"/>
          <p:nvPr>
            <p:ph idx="1" type="body"/>
          </p:nvPr>
        </p:nvSpPr>
        <p:spPr>
          <a:xfrm>
            <a:off x="578275" y="1572200"/>
            <a:ext cx="4043100" cy="3234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ja"/>
              <a:t>通常ファイルやフォルダを共有する際には「右クリック」-&gt;共有で確認する</a:t>
            </a:r>
            <a:endParaRPr/>
          </a:p>
          <a:p>
            <a:pPr indent="-349250" lvl="0" marL="457200" rtl="0" algn="l">
              <a:spcBef>
                <a:spcPts val="0"/>
              </a:spcBef>
              <a:spcAft>
                <a:spcPts val="0"/>
              </a:spcAft>
              <a:buSzPts val="1900"/>
              <a:buChar char="●"/>
            </a:pPr>
            <a:r>
              <a:rPr lang="ja"/>
              <a:t>当委員会では「2.R4ビジョン委員会」内にファイルを保存すればOK</a:t>
            </a:r>
            <a:endParaRPr/>
          </a:p>
        </p:txBody>
      </p:sp>
      <p:sp>
        <p:nvSpPr>
          <p:cNvPr id="196" name="Google Shape;19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97" name="Google Shape;197;p39"/>
          <p:cNvPicPr preferRelativeResize="0"/>
          <p:nvPr/>
        </p:nvPicPr>
        <p:blipFill>
          <a:blip r:embed="rId3">
            <a:alphaModFix/>
          </a:blip>
          <a:stretch>
            <a:fillRect/>
          </a:stretch>
        </p:blipFill>
        <p:spPr>
          <a:xfrm>
            <a:off x="4773775" y="1223800"/>
            <a:ext cx="2099924" cy="3767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Azusa 3">
  <a:themeElements>
    <a:clrScheme name="Simple Dark">
      <a:dk1>
        <a:srgbClr val="FCFDF2"/>
      </a:dk1>
      <a:lt1>
        <a:srgbClr val="191A1C"/>
      </a:lt1>
      <a:dk2>
        <a:srgbClr val="393C41"/>
      </a:dk2>
      <a:lt2>
        <a:srgbClr val="EEEDDC"/>
      </a:lt2>
      <a:accent1>
        <a:srgbClr val="5AE08E"/>
      </a:accent1>
      <a:accent2>
        <a:srgbClr val="7ABBFF"/>
      </a:accent2>
      <a:accent3>
        <a:srgbClr val="FC68C5"/>
      </a:accent3>
      <a:accent4>
        <a:srgbClr val="19AF77"/>
      </a:accent4>
      <a:accent5>
        <a:srgbClr val="5D6CEC"/>
      </a:accent5>
      <a:accent6>
        <a:srgbClr val="F82C7B"/>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